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5"/>
  </p:sldMasterIdLst>
  <p:notesMasterIdLst>
    <p:notesMasterId r:id="rId27"/>
  </p:notesMasterIdLst>
  <p:sldIdLst>
    <p:sldId id="268" r:id="rId6"/>
    <p:sldId id="269" r:id="rId7"/>
    <p:sldId id="311" r:id="rId8"/>
    <p:sldId id="312" r:id="rId9"/>
    <p:sldId id="259" r:id="rId10"/>
    <p:sldId id="281" r:id="rId11"/>
    <p:sldId id="282" r:id="rId12"/>
    <p:sldId id="313" r:id="rId13"/>
    <p:sldId id="270" r:id="rId14"/>
    <p:sldId id="307" r:id="rId15"/>
    <p:sldId id="309" r:id="rId16"/>
    <p:sldId id="283" r:id="rId17"/>
    <p:sldId id="284" r:id="rId18"/>
    <p:sldId id="297" r:id="rId19"/>
    <p:sldId id="304" r:id="rId20"/>
    <p:sldId id="298" r:id="rId21"/>
    <p:sldId id="305" r:id="rId22"/>
    <p:sldId id="302" r:id="rId23"/>
    <p:sldId id="299" r:id="rId24"/>
    <p:sldId id="303" r:id="rId25"/>
    <p:sldId id="289" r:id="rId26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919"/>
    <a:srgbClr val="000000"/>
    <a:srgbClr val="7E583B"/>
    <a:srgbClr val="FFFFFF"/>
    <a:srgbClr val="EE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014C2-4DAE-4BC1-881A-A8D29169AD29}" v="88" dt="2024-03-08T11:11:32.474"/>
    <p1510:client id="{15E659DF-6D00-4AF5-B959-37BCF42EAA41}" v="65" dt="2024-03-08T12:55:46.191"/>
    <p1510:client id="{50212642-D68F-47E2-83D7-21D82236015D}" v="5" dt="2024-03-08T08:25:04.194"/>
    <p1510:client id="{6A678382-7EFB-49EE-B3A3-27A233362C4B}" v="20" dt="2024-03-08T11:24:52.903"/>
    <p1510:client id="{82E7F8C2-BB37-49D9-AB64-8CAB732922A0}" v="15" dt="2024-03-08T11:57:09.944"/>
    <p1510:client id="{B676EAC9-8BC3-43FF-BA41-38A3FA275D4D}" v="15" dt="2024-03-08T11:30:42.492"/>
    <p1510:client id="{DB26F52E-AA14-442C-8086-83AB04AE1291}" v="9" dt="2024-03-08T11:26:42.3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hedan, Kareem" userId="S::k.a.a.a.ghedan@tue.nl::a62c97ad-305a-48a6-94d4-29335343a1ae" providerId="AD" clId="Web-{6A678382-7EFB-49EE-B3A3-27A233362C4B}"/>
    <pc:docChg chg="modSld">
      <pc:chgData name="Ghedan, Kareem" userId="S::k.a.a.a.ghedan@tue.nl::a62c97ad-305a-48a6-94d4-29335343a1ae" providerId="AD" clId="Web-{6A678382-7EFB-49EE-B3A3-27A233362C4B}" dt="2024-03-08T11:24:52.903" v="17" actId="14100"/>
      <pc:docMkLst>
        <pc:docMk/>
      </pc:docMkLst>
      <pc:sldChg chg="addSp delSp modSp">
        <pc:chgData name="Ghedan, Kareem" userId="S::k.a.a.a.ghedan@tue.nl::a62c97ad-305a-48a6-94d4-29335343a1ae" providerId="AD" clId="Web-{6A678382-7EFB-49EE-B3A3-27A233362C4B}" dt="2024-03-08T11:24:52.903" v="17" actId="14100"/>
        <pc:sldMkLst>
          <pc:docMk/>
          <pc:sldMk cId="4079636278" sldId="298"/>
        </pc:sldMkLst>
        <pc:picChg chg="del">
          <ac:chgData name="Ghedan, Kareem" userId="S::k.a.a.a.ghedan@tue.nl::a62c97ad-305a-48a6-94d4-29335343a1ae" providerId="AD" clId="Web-{6A678382-7EFB-49EE-B3A3-27A233362C4B}" dt="2024-03-08T11:23:12.463" v="4"/>
          <ac:picMkLst>
            <pc:docMk/>
            <pc:sldMk cId="4079636278" sldId="298"/>
            <ac:picMk id="2" creationId="{EE0D4115-CD9F-23BA-5C68-0FC0971A2277}"/>
          </ac:picMkLst>
        </pc:picChg>
        <pc:picChg chg="add del mod">
          <ac:chgData name="Ghedan, Kareem" userId="S::k.a.a.a.ghedan@tue.nl::a62c97ad-305a-48a6-94d4-29335343a1ae" providerId="AD" clId="Web-{6A678382-7EFB-49EE-B3A3-27A233362C4B}" dt="2024-03-08T11:19:58.067" v="3"/>
          <ac:picMkLst>
            <pc:docMk/>
            <pc:sldMk cId="4079636278" sldId="298"/>
            <ac:picMk id="3" creationId="{68E69374-A8EA-846C-E8B7-BF2A26B0CC2A}"/>
          </ac:picMkLst>
        </pc:picChg>
        <pc:picChg chg="add mod modCrop">
          <ac:chgData name="Ghedan, Kareem" userId="S::k.a.a.a.ghedan@tue.nl::a62c97ad-305a-48a6-94d4-29335343a1ae" providerId="AD" clId="Web-{6A678382-7EFB-49EE-B3A3-27A233362C4B}" dt="2024-03-08T11:24:52.903" v="17" actId="14100"/>
          <ac:picMkLst>
            <pc:docMk/>
            <pc:sldMk cId="4079636278" sldId="298"/>
            <ac:picMk id="8" creationId="{E2B6A2B4-94F9-2DD4-E29F-CE7AD6EAE799}"/>
          </ac:picMkLst>
        </pc:picChg>
      </pc:sldChg>
    </pc:docChg>
  </pc:docChgLst>
  <pc:docChgLst>
    <pc:chgData name="Ghedan, Kareem" userId="S::k.a.a.a.ghedan@tue.nl::a62c97ad-305a-48a6-94d4-29335343a1ae" providerId="AD" clId="Web-{B676EAC9-8BC3-43FF-BA41-38A3FA275D4D}"/>
    <pc:docChg chg="modSld">
      <pc:chgData name="Ghedan, Kareem" userId="S::k.a.a.a.ghedan@tue.nl::a62c97ad-305a-48a6-94d4-29335343a1ae" providerId="AD" clId="Web-{B676EAC9-8BC3-43FF-BA41-38A3FA275D4D}" dt="2024-03-08T11:30:42.492" v="14"/>
      <pc:docMkLst>
        <pc:docMk/>
      </pc:docMkLst>
      <pc:sldChg chg="addSp delSp modSp">
        <pc:chgData name="Ghedan, Kareem" userId="S::k.a.a.a.ghedan@tue.nl::a62c97ad-305a-48a6-94d4-29335343a1ae" providerId="AD" clId="Web-{B676EAC9-8BC3-43FF-BA41-38A3FA275D4D}" dt="2024-03-08T11:30:42.492" v="14"/>
        <pc:sldMkLst>
          <pc:docMk/>
          <pc:sldMk cId="3857227449" sldId="304"/>
        </pc:sldMkLst>
        <pc:spChg chg="add mod">
          <ac:chgData name="Ghedan, Kareem" userId="S::k.a.a.a.ghedan@tue.nl::a62c97ad-305a-48a6-94d4-29335343a1ae" providerId="AD" clId="Web-{B676EAC9-8BC3-43FF-BA41-38A3FA275D4D}" dt="2024-03-08T11:29:02.520" v="2" actId="1076"/>
          <ac:spMkLst>
            <pc:docMk/>
            <pc:sldMk cId="3857227449" sldId="304"/>
            <ac:spMk id="10" creationId="{9B937ABF-7360-FF00-8D6D-CA4DB94CE4AB}"/>
          </ac:spMkLst>
        </pc:spChg>
        <pc:spChg chg="add mod">
          <ac:chgData name="Ghedan, Kareem" userId="S::k.a.a.a.ghedan@tue.nl::a62c97ad-305a-48a6-94d4-29335343a1ae" providerId="AD" clId="Web-{B676EAC9-8BC3-43FF-BA41-38A3FA275D4D}" dt="2024-03-08T11:29:32.146" v="6" actId="1076"/>
          <ac:spMkLst>
            <pc:docMk/>
            <pc:sldMk cId="3857227449" sldId="304"/>
            <ac:spMk id="11" creationId="{E274FFDB-AD36-9D31-2274-007B27775552}"/>
          </ac:spMkLst>
        </pc:spChg>
        <pc:spChg chg="add mod">
          <ac:chgData name="Ghedan, Kareem" userId="S::k.a.a.a.ghedan@tue.nl::a62c97ad-305a-48a6-94d4-29335343a1ae" providerId="AD" clId="Web-{B676EAC9-8BC3-43FF-BA41-38A3FA275D4D}" dt="2024-03-08T11:29:59.475" v="8" actId="1076"/>
          <ac:spMkLst>
            <pc:docMk/>
            <pc:sldMk cId="3857227449" sldId="304"/>
            <ac:spMk id="12" creationId="{1DA91B51-2E68-037F-B14E-F21CD066805F}"/>
          </ac:spMkLst>
        </pc:spChg>
        <pc:spChg chg="add del">
          <ac:chgData name="Ghedan, Kareem" userId="S::k.a.a.a.ghedan@tue.nl::a62c97ad-305a-48a6-94d4-29335343a1ae" providerId="AD" clId="Web-{B676EAC9-8BC3-43FF-BA41-38A3FA275D4D}" dt="2024-03-08T11:30:42.492" v="14"/>
          <ac:spMkLst>
            <pc:docMk/>
            <pc:sldMk cId="3857227449" sldId="304"/>
            <ac:spMk id="13" creationId="{0830D10E-AC42-E457-EEF2-264A42A53051}"/>
          </ac:spMkLst>
        </pc:spChg>
        <pc:spChg chg="add mod">
          <ac:chgData name="Ghedan, Kareem" userId="S::k.a.a.a.ghedan@tue.nl::a62c97ad-305a-48a6-94d4-29335343a1ae" providerId="AD" clId="Web-{B676EAC9-8BC3-43FF-BA41-38A3FA275D4D}" dt="2024-03-08T11:30:27.179" v="13" actId="1076"/>
          <ac:spMkLst>
            <pc:docMk/>
            <pc:sldMk cId="3857227449" sldId="304"/>
            <ac:spMk id="14" creationId="{135476C2-EE27-8896-6193-75E3D3F96E6B}"/>
          </ac:spMkLst>
        </pc:spChg>
        <pc:picChg chg="mod">
          <ac:chgData name="Ghedan, Kareem" userId="S::k.a.a.a.ghedan@tue.nl::a62c97ad-305a-48a6-94d4-29335343a1ae" providerId="AD" clId="Web-{B676EAC9-8BC3-43FF-BA41-38A3FA275D4D}" dt="2024-03-08T11:30:14.616" v="11" actId="1076"/>
          <ac:picMkLst>
            <pc:docMk/>
            <pc:sldMk cId="3857227449" sldId="304"/>
            <ac:picMk id="4" creationId="{8354584D-8648-F986-183B-E0274E36BC85}"/>
          </ac:picMkLst>
        </pc:picChg>
      </pc:sldChg>
    </pc:docChg>
  </pc:docChgLst>
  <pc:docChgLst>
    <pc:chgData name="Swaan, Quinten" userId="091615e0-2ca6-49a8-9db3-b55dd32600b5" providerId="ADAL" clId="{50212642-D68F-47E2-83D7-21D82236015D}"/>
    <pc:docChg chg="undo custSel addSld delSld modSld sldOrd">
      <pc:chgData name="Swaan, Quinten" userId="091615e0-2ca6-49a8-9db3-b55dd32600b5" providerId="ADAL" clId="{50212642-D68F-47E2-83D7-21D82236015D}" dt="2024-03-08T08:25:45.435" v="54" actId="14100"/>
      <pc:docMkLst>
        <pc:docMk/>
      </pc:docMkLst>
      <pc:sldChg chg="del">
        <pc:chgData name="Swaan, Quinten" userId="091615e0-2ca6-49a8-9db3-b55dd32600b5" providerId="ADAL" clId="{50212642-D68F-47E2-83D7-21D82236015D}" dt="2024-03-08T08:21:43.954" v="48" actId="47"/>
        <pc:sldMkLst>
          <pc:docMk/>
          <pc:sldMk cId="2586058810" sldId="256"/>
        </pc:sldMkLst>
      </pc:sldChg>
      <pc:sldChg chg="del">
        <pc:chgData name="Swaan, Quinten" userId="091615e0-2ca6-49a8-9db3-b55dd32600b5" providerId="ADAL" clId="{50212642-D68F-47E2-83D7-21D82236015D}" dt="2024-03-08T08:21:43.954" v="48" actId="47"/>
        <pc:sldMkLst>
          <pc:docMk/>
          <pc:sldMk cId="1713219598" sldId="257"/>
        </pc:sldMkLst>
      </pc:sldChg>
      <pc:sldChg chg="del">
        <pc:chgData name="Swaan, Quinten" userId="091615e0-2ca6-49a8-9db3-b55dd32600b5" providerId="ADAL" clId="{50212642-D68F-47E2-83D7-21D82236015D}" dt="2024-03-08T08:21:43.954" v="48" actId="47"/>
        <pc:sldMkLst>
          <pc:docMk/>
          <pc:sldMk cId="3571516367" sldId="258"/>
        </pc:sldMkLst>
      </pc:sldChg>
      <pc:sldChg chg="modSp mod">
        <pc:chgData name="Swaan, Quinten" userId="091615e0-2ca6-49a8-9db3-b55dd32600b5" providerId="ADAL" clId="{50212642-D68F-47E2-83D7-21D82236015D}" dt="2024-03-08T08:22:02.573" v="51" actId="20577"/>
        <pc:sldMkLst>
          <pc:docMk/>
          <pc:sldMk cId="1347096481" sldId="268"/>
        </pc:sldMkLst>
        <pc:spChg chg="mod">
          <ac:chgData name="Swaan, Quinten" userId="091615e0-2ca6-49a8-9db3-b55dd32600b5" providerId="ADAL" clId="{50212642-D68F-47E2-83D7-21D82236015D}" dt="2024-03-08T08:22:02.573" v="51" actId="20577"/>
          <ac:spMkLst>
            <pc:docMk/>
            <pc:sldMk cId="1347096481" sldId="268"/>
            <ac:spMk id="7" creationId="{00000000-0000-0000-0000-000000000000}"/>
          </ac:spMkLst>
        </pc:spChg>
      </pc:sldChg>
      <pc:sldChg chg="del">
        <pc:chgData name="Swaan, Quinten" userId="091615e0-2ca6-49a8-9db3-b55dd32600b5" providerId="ADAL" clId="{50212642-D68F-47E2-83D7-21D82236015D}" dt="2024-03-08T08:21:43.954" v="48" actId="47"/>
        <pc:sldMkLst>
          <pc:docMk/>
          <pc:sldMk cId="1969787568" sldId="271"/>
        </pc:sldMkLst>
      </pc:sldChg>
      <pc:sldChg chg="del">
        <pc:chgData name="Swaan, Quinten" userId="091615e0-2ca6-49a8-9db3-b55dd32600b5" providerId="ADAL" clId="{50212642-D68F-47E2-83D7-21D82236015D}" dt="2024-03-08T08:21:43.954" v="48" actId="47"/>
        <pc:sldMkLst>
          <pc:docMk/>
          <pc:sldMk cId="1408433445" sldId="274"/>
        </pc:sldMkLst>
      </pc:sldChg>
      <pc:sldChg chg="del">
        <pc:chgData name="Swaan, Quinten" userId="091615e0-2ca6-49a8-9db3-b55dd32600b5" providerId="ADAL" clId="{50212642-D68F-47E2-83D7-21D82236015D}" dt="2024-03-08T08:21:43.954" v="48" actId="47"/>
        <pc:sldMkLst>
          <pc:docMk/>
          <pc:sldMk cId="872890450" sldId="275"/>
        </pc:sldMkLst>
      </pc:sldChg>
      <pc:sldChg chg="del">
        <pc:chgData name="Swaan, Quinten" userId="091615e0-2ca6-49a8-9db3-b55dd32600b5" providerId="ADAL" clId="{50212642-D68F-47E2-83D7-21D82236015D}" dt="2024-03-08T08:21:43.954" v="48" actId="47"/>
        <pc:sldMkLst>
          <pc:docMk/>
          <pc:sldMk cId="3537095885" sldId="277"/>
        </pc:sldMkLst>
      </pc:sldChg>
      <pc:sldChg chg="del">
        <pc:chgData name="Swaan, Quinten" userId="091615e0-2ca6-49a8-9db3-b55dd32600b5" providerId="ADAL" clId="{50212642-D68F-47E2-83D7-21D82236015D}" dt="2024-03-08T08:21:43.954" v="48" actId="47"/>
        <pc:sldMkLst>
          <pc:docMk/>
          <pc:sldMk cId="779533981" sldId="278"/>
        </pc:sldMkLst>
      </pc:sldChg>
      <pc:sldChg chg="del">
        <pc:chgData name="Swaan, Quinten" userId="091615e0-2ca6-49a8-9db3-b55dd32600b5" providerId="ADAL" clId="{50212642-D68F-47E2-83D7-21D82236015D}" dt="2024-03-08T08:21:43.954" v="48" actId="47"/>
        <pc:sldMkLst>
          <pc:docMk/>
          <pc:sldMk cId="1795401253" sldId="279"/>
        </pc:sldMkLst>
      </pc:sldChg>
      <pc:sldChg chg="del">
        <pc:chgData name="Swaan, Quinten" userId="091615e0-2ca6-49a8-9db3-b55dd32600b5" providerId="ADAL" clId="{50212642-D68F-47E2-83D7-21D82236015D}" dt="2024-03-08T08:21:43.954" v="48" actId="47"/>
        <pc:sldMkLst>
          <pc:docMk/>
          <pc:sldMk cId="3490223442" sldId="280"/>
        </pc:sldMkLst>
      </pc:sldChg>
      <pc:sldChg chg="del">
        <pc:chgData name="Swaan, Quinten" userId="091615e0-2ca6-49a8-9db3-b55dd32600b5" providerId="ADAL" clId="{50212642-D68F-47E2-83D7-21D82236015D}" dt="2024-03-08T08:21:43.954" v="48" actId="47"/>
        <pc:sldMkLst>
          <pc:docMk/>
          <pc:sldMk cId="1338883430" sldId="283"/>
        </pc:sldMkLst>
      </pc:sldChg>
      <pc:sldChg chg="del">
        <pc:chgData name="Swaan, Quinten" userId="091615e0-2ca6-49a8-9db3-b55dd32600b5" providerId="ADAL" clId="{50212642-D68F-47E2-83D7-21D82236015D}" dt="2024-03-08T08:21:43.954" v="48" actId="47"/>
        <pc:sldMkLst>
          <pc:docMk/>
          <pc:sldMk cId="4001848128" sldId="284"/>
        </pc:sldMkLst>
      </pc:sldChg>
      <pc:sldChg chg="del">
        <pc:chgData name="Swaan, Quinten" userId="091615e0-2ca6-49a8-9db3-b55dd32600b5" providerId="ADAL" clId="{50212642-D68F-47E2-83D7-21D82236015D}" dt="2024-03-08T08:21:43.954" v="48" actId="47"/>
        <pc:sldMkLst>
          <pc:docMk/>
          <pc:sldMk cId="3138467113" sldId="285"/>
        </pc:sldMkLst>
      </pc:sldChg>
      <pc:sldChg chg="del">
        <pc:chgData name="Swaan, Quinten" userId="091615e0-2ca6-49a8-9db3-b55dd32600b5" providerId="ADAL" clId="{50212642-D68F-47E2-83D7-21D82236015D}" dt="2024-03-08T08:21:43.954" v="48" actId="47"/>
        <pc:sldMkLst>
          <pc:docMk/>
          <pc:sldMk cId="3777860135" sldId="290"/>
        </pc:sldMkLst>
      </pc:sldChg>
      <pc:sldChg chg="del">
        <pc:chgData name="Swaan, Quinten" userId="091615e0-2ca6-49a8-9db3-b55dd32600b5" providerId="ADAL" clId="{50212642-D68F-47E2-83D7-21D82236015D}" dt="2024-03-08T08:21:43.954" v="48" actId="47"/>
        <pc:sldMkLst>
          <pc:docMk/>
          <pc:sldMk cId="717774119" sldId="296"/>
        </pc:sldMkLst>
      </pc:sldChg>
      <pc:sldChg chg="del">
        <pc:chgData name="Swaan, Quinten" userId="091615e0-2ca6-49a8-9db3-b55dd32600b5" providerId="ADAL" clId="{50212642-D68F-47E2-83D7-21D82236015D}" dt="2024-03-08T08:21:43.954" v="48" actId="47"/>
        <pc:sldMkLst>
          <pc:docMk/>
          <pc:sldMk cId="3658911000" sldId="297"/>
        </pc:sldMkLst>
      </pc:sldChg>
      <pc:sldChg chg="del">
        <pc:chgData name="Swaan, Quinten" userId="091615e0-2ca6-49a8-9db3-b55dd32600b5" providerId="ADAL" clId="{50212642-D68F-47E2-83D7-21D82236015D}" dt="2024-03-08T08:21:43.954" v="48" actId="47"/>
        <pc:sldMkLst>
          <pc:docMk/>
          <pc:sldMk cId="2202276651" sldId="300"/>
        </pc:sldMkLst>
      </pc:sldChg>
      <pc:sldChg chg="del">
        <pc:chgData name="Swaan, Quinten" userId="091615e0-2ca6-49a8-9db3-b55dd32600b5" providerId="ADAL" clId="{50212642-D68F-47E2-83D7-21D82236015D}" dt="2024-03-08T08:21:43.954" v="48" actId="47"/>
        <pc:sldMkLst>
          <pc:docMk/>
          <pc:sldMk cId="3854353621" sldId="302"/>
        </pc:sldMkLst>
      </pc:sldChg>
      <pc:sldChg chg="del">
        <pc:chgData name="Swaan, Quinten" userId="091615e0-2ca6-49a8-9db3-b55dd32600b5" providerId="ADAL" clId="{50212642-D68F-47E2-83D7-21D82236015D}" dt="2024-03-08T08:21:43.954" v="48" actId="47"/>
        <pc:sldMkLst>
          <pc:docMk/>
          <pc:sldMk cId="2627526020" sldId="303"/>
        </pc:sldMkLst>
      </pc:sldChg>
      <pc:sldChg chg="del">
        <pc:chgData name="Swaan, Quinten" userId="091615e0-2ca6-49a8-9db3-b55dd32600b5" providerId="ADAL" clId="{50212642-D68F-47E2-83D7-21D82236015D}" dt="2024-03-08T08:21:46.631" v="49" actId="47"/>
        <pc:sldMkLst>
          <pc:docMk/>
          <pc:sldMk cId="199216211" sldId="305"/>
        </pc:sldMkLst>
      </pc:sldChg>
      <pc:sldChg chg="del">
        <pc:chgData name="Swaan, Quinten" userId="091615e0-2ca6-49a8-9db3-b55dd32600b5" providerId="ADAL" clId="{50212642-D68F-47E2-83D7-21D82236015D}" dt="2024-03-08T08:21:43.954" v="48" actId="47"/>
        <pc:sldMkLst>
          <pc:docMk/>
          <pc:sldMk cId="777047541" sldId="306"/>
        </pc:sldMkLst>
      </pc:sldChg>
      <pc:sldChg chg="modSp add mod">
        <pc:chgData name="Swaan, Quinten" userId="091615e0-2ca6-49a8-9db3-b55dd32600b5" providerId="ADAL" clId="{50212642-D68F-47E2-83D7-21D82236015D}" dt="2024-03-08T08:25:45.435" v="54" actId="14100"/>
        <pc:sldMkLst>
          <pc:docMk/>
          <pc:sldMk cId="1599745477" sldId="307"/>
        </pc:sldMkLst>
        <pc:spChg chg="mod">
          <ac:chgData name="Swaan, Quinten" userId="091615e0-2ca6-49a8-9db3-b55dd32600b5" providerId="ADAL" clId="{50212642-D68F-47E2-83D7-21D82236015D}" dt="2024-03-08T08:25:45.435" v="54" actId="14100"/>
          <ac:spMkLst>
            <pc:docMk/>
            <pc:sldMk cId="1599745477" sldId="307"/>
            <ac:spMk id="9" creationId="{B87467E7-D5C6-67B1-6474-2822C6110CDB}"/>
          </ac:spMkLst>
        </pc:spChg>
      </pc:sldChg>
      <pc:sldChg chg="del">
        <pc:chgData name="Swaan, Quinten" userId="091615e0-2ca6-49a8-9db3-b55dd32600b5" providerId="ADAL" clId="{50212642-D68F-47E2-83D7-21D82236015D}" dt="2024-03-08T08:21:43.954" v="48" actId="47"/>
        <pc:sldMkLst>
          <pc:docMk/>
          <pc:sldMk cId="2202700743" sldId="307"/>
        </pc:sldMkLst>
      </pc:sldChg>
      <pc:sldChg chg="del">
        <pc:chgData name="Swaan, Quinten" userId="091615e0-2ca6-49a8-9db3-b55dd32600b5" providerId="ADAL" clId="{50212642-D68F-47E2-83D7-21D82236015D}" dt="2024-03-08T08:21:43.954" v="48" actId="47"/>
        <pc:sldMkLst>
          <pc:docMk/>
          <pc:sldMk cId="963141372" sldId="308"/>
        </pc:sldMkLst>
      </pc:sldChg>
      <pc:sldChg chg="modSp add mod">
        <pc:chgData name="Swaan, Quinten" userId="091615e0-2ca6-49a8-9db3-b55dd32600b5" providerId="ADAL" clId="{50212642-D68F-47E2-83D7-21D82236015D}" dt="2024-03-08T08:25:39.942" v="53" actId="14100"/>
        <pc:sldMkLst>
          <pc:docMk/>
          <pc:sldMk cId="3735598663" sldId="309"/>
        </pc:sldMkLst>
        <pc:spChg chg="mod">
          <ac:chgData name="Swaan, Quinten" userId="091615e0-2ca6-49a8-9db3-b55dd32600b5" providerId="ADAL" clId="{50212642-D68F-47E2-83D7-21D82236015D}" dt="2024-03-08T08:25:39.942" v="53" actId="14100"/>
          <ac:spMkLst>
            <pc:docMk/>
            <pc:sldMk cId="3735598663" sldId="309"/>
            <ac:spMk id="9" creationId="{7AA25E81-D0F5-32A8-C44D-5619A9C26B80}"/>
          </ac:spMkLst>
        </pc:spChg>
      </pc:sldChg>
      <pc:sldChg chg="delSp add del mod ord">
        <pc:chgData name="Swaan, Quinten" userId="091615e0-2ca6-49a8-9db3-b55dd32600b5" providerId="ADAL" clId="{50212642-D68F-47E2-83D7-21D82236015D}" dt="2024-03-08T08:16:49.394" v="5"/>
        <pc:sldMkLst>
          <pc:docMk/>
          <pc:sldMk cId="3704552707" sldId="311"/>
        </pc:sldMkLst>
        <pc:picChg chg="del">
          <ac:chgData name="Swaan, Quinten" userId="091615e0-2ca6-49a8-9db3-b55dd32600b5" providerId="ADAL" clId="{50212642-D68F-47E2-83D7-21D82236015D}" dt="2024-03-08T08:09:35.381" v="1" actId="478"/>
          <ac:picMkLst>
            <pc:docMk/>
            <pc:sldMk cId="3704552707" sldId="311"/>
            <ac:picMk id="48" creationId="{0D1538B8-F49D-5BB2-C21A-DD2FBC8F2DE2}"/>
          </ac:picMkLst>
        </pc:picChg>
      </pc:sldChg>
      <pc:sldChg chg="addSp modSp add mod">
        <pc:chgData name="Swaan, Quinten" userId="091615e0-2ca6-49a8-9db3-b55dd32600b5" providerId="ADAL" clId="{50212642-D68F-47E2-83D7-21D82236015D}" dt="2024-03-08T08:20:03.091" v="47" actId="20577"/>
        <pc:sldMkLst>
          <pc:docMk/>
          <pc:sldMk cId="2622172524" sldId="312"/>
        </pc:sldMkLst>
        <pc:spChg chg="add mod">
          <ac:chgData name="Swaan, Quinten" userId="091615e0-2ca6-49a8-9db3-b55dd32600b5" providerId="ADAL" clId="{50212642-D68F-47E2-83D7-21D82236015D}" dt="2024-03-08T08:20:03.091" v="47" actId="20577"/>
          <ac:spMkLst>
            <pc:docMk/>
            <pc:sldMk cId="2622172524" sldId="312"/>
            <ac:spMk id="33" creationId="{DE52B899-246B-0D66-A0C5-34B278F7E2E0}"/>
          </ac:spMkLst>
        </pc:spChg>
        <pc:spChg chg="add mod">
          <ac:chgData name="Swaan, Quinten" userId="091615e0-2ca6-49a8-9db3-b55dd32600b5" providerId="ADAL" clId="{50212642-D68F-47E2-83D7-21D82236015D}" dt="2024-03-08T08:18:58.205" v="36" actId="1076"/>
          <ac:spMkLst>
            <pc:docMk/>
            <pc:sldMk cId="2622172524" sldId="312"/>
            <ac:spMk id="34" creationId="{BD63D434-6F18-07E9-E5D6-1CC832B05605}"/>
          </ac:spMkLst>
        </pc:spChg>
        <pc:spChg chg="mod">
          <ac:chgData name="Swaan, Quinten" userId="091615e0-2ca6-49a8-9db3-b55dd32600b5" providerId="ADAL" clId="{50212642-D68F-47E2-83D7-21D82236015D}" dt="2024-03-08T08:18:35.038" v="31" actId="1076"/>
          <ac:spMkLst>
            <pc:docMk/>
            <pc:sldMk cId="2622172524" sldId="312"/>
            <ac:spMk id="37" creationId="{56C16709-139B-9960-8C5A-CD697021D895}"/>
          </ac:spMkLst>
        </pc:spChg>
        <pc:spChg chg="mod">
          <ac:chgData name="Swaan, Quinten" userId="091615e0-2ca6-49a8-9db3-b55dd32600b5" providerId="ADAL" clId="{50212642-D68F-47E2-83D7-21D82236015D}" dt="2024-03-08T08:18:42.611" v="32" actId="1076"/>
          <ac:spMkLst>
            <pc:docMk/>
            <pc:sldMk cId="2622172524" sldId="312"/>
            <ac:spMk id="94" creationId="{5109FF95-CA64-8FF0-2079-202F7E94228A}"/>
          </ac:spMkLst>
        </pc:spChg>
        <pc:spChg chg="mod">
          <ac:chgData name="Swaan, Quinten" userId="091615e0-2ca6-49a8-9db3-b55dd32600b5" providerId="ADAL" clId="{50212642-D68F-47E2-83D7-21D82236015D}" dt="2024-03-08T08:18:42.611" v="32" actId="1076"/>
          <ac:spMkLst>
            <pc:docMk/>
            <pc:sldMk cId="2622172524" sldId="312"/>
            <ac:spMk id="95" creationId="{F93DDAA1-92F0-19F9-649B-BAA91B9E2382}"/>
          </ac:spMkLst>
        </pc:spChg>
        <pc:spChg chg="mod">
          <ac:chgData name="Swaan, Quinten" userId="091615e0-2ca6-49a8-9db3-b55dd32600b5" providerId="ADAL" clId="{50212642-D68F-47E2-83D7-21D82236015D}" dt="2024-03-08T08:17:18.098" v="8" actId="1076"/>
          <ac:spMkLst>
            <pc:docMk/>
            <pc:sldMk cId="2622172524" sldId="312"/>
            <ac:spMk id="100" creationId="{1751A057-1979-78D9-C09D-38C80FB4B327}"/>
          </ac:spMkLst>
        </pc:spChg>
        <pc:spChg chg="mod">
          <ac:chgData name="Swaan, Quinten" userId="091615e0-2ca6-49a8-9db3-b55dd32600b5" providerId="ADAL" clId="{50212642-D68F-47E2-83D7-21D82236015D}" dt="2024-03-08T08:17:18.098" v="8" actId="1076"/>
          <ac:spMkLst>
            <pc:docMk/>
            <pc:sldMk cId="2622172524" sldId="312"/>
            <ac:spMk id="101" creationId="{07AF3964-46CE-0F1B-C0A8-5CC5CF956443}"/>
          </ac:spMkLst>
        </pc:spChg>
        <pc:grpChg chg="mod">
          <ac:chgData name="Swaan, Quinten" userId="091615e0-2ca6-49a8-9db3-b55dd32600b5" providerId="ADAL" clId="{50212642-D68F-47E2-83D7-21D82236015D}" dt="2024-03-08T08:17:55.776" v="12" actId="1076"/>
          <ac:grpSpMkLst>
            <pc:docMk/>
            <pc:sldMk cId="2622172524" sldId="312"/>
            <ac:grpSpMk id="2" creationId="{1FB3AE9F-7A01-4242-A7D8-25FC18CCEBE4}"/>
          </ac:grpSpMkLst>
        </pc:grpChg>
        <pc:grpChg chg="mod">
          <ac:chgData name="Swaan, Quinten" userId="091615e0-2ca6-49a8-9db3-b55dd32600b5" providerId="ADAL" clId="{50212642-D68F-47E2-83D7-21D82236015D}" dt="2024-03-08T08:17:38.672" v="9" actId="1076"/>
          <ac:grpSpMkLst>
            <pc:docMk/>
            <pc:sldMk cId="2622172524" sldId="312"/>
            <ac:grpSpMk id="32" creationId="{150072A5-1E99-6FFE-8226-AACE2F98050B}"/>
          </ac:grpSpMkLst>
        </pc:grpChg>
      </pc:sldChg>
      <pc:sldMasterChg chg="delSldLayout">
        <pc:chgData name="Swaan, Quinten" userId="091615e0-2ca6-49a8-9db3-b55dd32600b5" providerId="ADAL" clId="{50212642-D68F-47E2-83D7-21D82236015D}" dt="2024-03-08T08:21:43.954" v="48" actId="47"/>
        <pc:sldMasterMkLst>
          <pc:docMk/>
          <pc:sldMasterMk cId="2422791903" sldId="2147483660"/>
        </pc:sldMasterMkLst>
        <pc:sldLayoutChg chg="del">
          <pc:chgData name="Swaan, Quinten" userId="091615e0-2ca6-49a8-9db3-b55dd32600b5" providerId="ADAL" clId="{50212642-D68F-47E2-83D7-21D82236015D}" dt="2024-03-08T08:21:43.954" v="48" actId="47"/>
          <pc:sldLayoutMkLst>
            <pc:docMk/>
            <pc:sldMasterMk cId="2422791903" sldId="2147483660"/>
            <pc:sldLayoutMk cId="4149054420" sldId="2147483686"/>
          </pc:sldLayoutMkLst>
        </pc:sldLayoutChg>
        <pc:sldLayoutChg chg="del">
          <pc:chgData name="Swaan, Quinten" userId="091615e0-2ca6-49a8-9db3-b55dd32600b5" providerId="ADAL" clId="{50212642-D68F-47E2-83D7-21D82236015D}" dt="2024-03-08T08:21:43.954" v="48" actId="47"/>
          <pc:sldLayoutMkLst>
            <pc:docMk/>
            <pc:sldMasterMk cId="2422791903" sldId="2147483660"/>
            <pc:sldLayoutMk cId="666524116" sldId="2147483687"/>
          </pc:sldLayoutMkLst>
        </pc:sldLayoutChg>
      </pc:sldMasterChg>
    </pc:docChg>
  </pc:docChgLst>
  <pc:docChgLst>
    <pc:chgData name="Swaan, Quinten" userId="S::q.swaan@tue.nl::091615e0-2ca6-49a8-9db3-b55dd32600b5" providerId="AD" clId="Web-{82E7F8C2-BB37-49D9-AB64-8CAB732922A0}"/>
    <pc:docChg chg="modSld">
      <pc:chgData name="Swaan, Quinten" userId="S::q.swaan@tue.nl::091615e0-2ca6-49a8-9db3-b55dd32600b5" providerId="AD" clId="Web-{82E7F8C2-BB37-49D9-AB64-8CAB732922A0}" dt="2024-03-08T11:57:09.788" v="11" actId="20577"/>
      <pc:docMkLst>
        <pc:docMk/>
      </pc:docMkLst>
      <pc:sldChg chg="modSp">
        <pc:chgData name="Swaan, Quinten" userId="S::q.swaan@tue.nl::091615e0-2ca6-49a8-9db3-b55dd32600b5" providerId="AD" clId="Web-{82E7F8C2-BB37-49D9-AB64-8CAB732922A0}" dt="2024-03-08T11:56:39.130" v="9" actId="20577"/>
        <pc:sldMkLst>
          <pc:docMk/>
          <pc:sldMk cId="4145226384" sldId="269"/>
        </pc:sldMkLst>
        <pc:spChg chg="mod">
          <ac:chgData name="Swaan, Quinten" userId="S::q.swaan@tue.nl::091615e0-2ca6-49a8-9db3-b55dd32600b5" providerId="AD" clId="Web-{82E7F8C2-BB37-49D9-AB64-8CAB732922A0}" dt="2024-03-08T11:56:39.130" v="9" actId="20577"/>
          <ac:spMkLst>
            <pc:docMk/>
            <pc:sldMk cId="4145226384" sldId="269"/>
            <ac:spMk id="2" creationId="{DBB5063A-8EFE-84C5-4039-CA53A6944EE3}"/>
          </ac:spMkLst>
        </pc:spChg>
      </pc:sldChg>
      <pc:sldChg chg="modSp">
        <pc:chgData name="Swaan, Quinten" userId="S::q.swaan@tue.nl::091615e0-2ca6-49a8-9db3-b55dd32600b5" providerId="AD" clId="Web-{82E7F8C2-BB37-49D9-AB64-8CAB732922A0}" dt="2024-03-08T11:57:09.788" v="11" actId="20577"/>
        <pc:sldMkLst>
          <pc:docMk/>
          <pc:sldMk cId="1599745477" sldId="307"/>
        </pc:sldMkLst>
        <pc:spChg chg="mod">
          <ac:chgData name="Swaan, Quinten" userId="S::q.swaan@tue.nl::091615e0-2ca6-49a8-9db3-b55dd32600b5" providerId="AD" clId="Web-{82E7F8C2-BB37-49D9-AB64-8CAB732922A0}" dt="2024-03-08T11:57:09.788" v="11" actId="20577"/>
          <ac:spMkLst>
            <pc:docMk/>
            <pc:sldMk cId="1599745477" sldId="307"/>
            <ac:spMk id="9" creationId="{B87467E7-D5C6-67B1-6474-2822C6110CDB}"/>
          </ac:spMkLst>
        </pc:spChg>
      </pc:sldChg>
      <pc:sldChg chg="addSp delSp modSp">
        <pc:chgData name="Swaan, Quinten" userId="S::q.swaan@tue.nl::091615e0-2ca6-49a8-9db3-b55dd32600b5" providerId="AD" clId="Web-{82E7F8C2-BB37-49D9-AB64-8CAB732922A0}" dt="2024-03-08T11:56:12.036" v="7" actId="1076"/>
        <pc:sldMkLst>
          <pc:docMk/>
          <pc:sldMk cId="3704552707" sldId="311"/>
        </pc:sldMkLst>
        <pc:picChg chg="add mod">
          <ac:chgData name="Swaan, Quinten" userId="S::q.swaan@tue.nl::091615e0-2ca6-49a8-9db3-b55dd32600b5" providerId="AD" clId="Web-{82E7F8C2-BB37-49D9-AB64-8CAB732922A0}" dt="2024-03-08T11:56:12.036" v="7" actId="1076"/>
          <ac:picMkLst>
            <pc:docMk/>
            <pc:sldMk cId="3704552707" sldId="311"/>
            <ac:picMk id="2" creationId="{8E225C33-AB7D-A9FA-1093-0C9C9FEC7725}"/>
          </ac:picMkLst>
        </pc:picChg>
        <pc:picChg chg="del">
          <ac:chgData name="Swaan, Quinten" userId="S::q.swaan@tue.nl::091615e0-2ca6-49a8-9db3-b55dd32600b5" providerId="AD" clId="Web-{82E7F8C2-BB37-49D9-AB64-8CAB732922A0}" dt="2024-03-08T11:55:49.410" v="0"/>
          <ac:picMkLst>
            <pc:docMk/>
            <pc:sldMk cId="3704552707" sldId="311"/>
            <ac:picMk id="3" creationId="{9ABE07C4-2D55-8A3B-FEAC-4E28240D9235}"/>
          </ac:picMkLst>
        </pc:picChg>
      </pc:sldChg>
    </pc:docChg>
  </pc:docChgLst>
  <pc:docChgLst>
    <pc:chgData name="Tabassum, Naheed" userId="7b7b798a-2f7f-4cfd-b2a9-b39d41d72be9" providerId="ADAL" clId="{052014C2-4DAE-4BC1-881A-A8D29169AD29}"/>
    <pc:docChg chg="undo custSel delSld modSld">
      <pc:chgData name="Tabassum, Naheed" userId="7b7b798a-2f7f-4cfd-b2a9-b39d41d72be9" providerId="ADAL" clId="{052014C2-4DAE-4BC1-881A-A8D29169AD29}" dt="2024-03-08T11:12:01.198" v="1105" actId="732"/>
      <pc:docMkLst>
        <pc:docMk/>
      </pc:docMkLst>
      <pc:sldChg chg="modSp mod">
        <pc:chgData name="Tabassum, Naheed" userId="7b7b798a-2f7f-4cfd-b2a9-b39d41d72be9" providerId="ADAL" clId="{052014C2-4DAE-4BC1-881A-A8D29169AD29}" dt="2024-03-08T11:05:25.535" v="811" actId="20577"/>
        <pc:sldMkLst>
          <pc:docMk/>
          <pc:sldMk cId="2011167437" sldId="259"/>
        </pc:sldMkLst>
        <pc:spChg chg="mod">
          <ac:chgData name="Tabassum, Naheed" userId="7b7b798a-2f7f-4cfd-b2a9-b39d41d72be9" providerId="ADAL" clId="{052014C2-4DAE-4BC1-881A-A8D29169AD29}" dt="2024-03-08T11:05:25.535" v="811" actId="20577"/>
          <ac:spMkLst>
            <pc:docMk/>
            <pc:sldMk cId="2011167437" sldId="259"/>
            <ac:spMk id="4" creationId="{00000000-0000-0000-0000-000000000000}"/>
          </ac:spMkLst>
        </pc:spChg>
        <pc:graphicFrameChg chg="mod">
          <ac:chgData name="Tabassum, Naheed" userId="7b7b798a-2f7f-4cfd-b2a9-b39d41d72be9" providerId="ADAL" clId="{052014C2-4DAE-4BC1-881A-A8D29169AD29}" dt="2024-03-08T09:33:47.048" v="5" actId="14100"/>
          <ac:graphicFrameMkLst>
            <pc:docMk/>
            <pc:sldMk cId="2011167437" sldId="259"/>
            <ac:graphicFrameMk id="7" creationId="{2CEE0269-F060-1223-8623-8AA99B5F98A5}"/>
          </ac:graphicFrameMkLst>
        </pc:graphicFrameChg>
      </pc:sldChg>
      <pc:sldChg chg="modSp mod">
        <pc:chgData name="Tabassum, Naheed" userId="7b7b798a-2f7f-4cfd-b2a9-b39d41d72be9" providerId="ADAL" clId="{052014C2-4DAE-4BC1-881A-A8D29169AD29}" dt="2024-03-08T11:04:44.936" v="769" actId="20577"/>
        <pc:sldMkLst>
          <pc:docMk/>
          <pc:sldMk cId="4145226384" sldId="269"/>
        </pc:sldMkLst>
        <pc:spChg chg="mod">
          <ac:chgData name="Tabassum, Naheed" userId="7b7b798a-2f7f-4cfd-b2a9-b39d41d72be9" providerId="ADAL" clId="{052014C2-4DAE-4BC1-881A-A8D29169AD29}" dt="2024-03-08T09:49:05.871" v="113" actId="20577"/>
          <ac:spMkLst>
            <pc:docMk/>
            <pc:sldMk cId="4145226384" sldId="269"/>
            <ac:spMk id="3" creationId="{B6E75C94-C4DC-5AF5-1095-2D5CF0FD9F74}"/>
          </ac:spMkLst>
        </pc:spChg>
        <pc:spChg chg="mod">
          <ac:chgData name="Tabassum, Naheed" userId="7b7b798a-2f7f-4cfd-b2a9-b39d41d72be9" providerId="ADAL" clId="{052014C2-4DAE-4BC1-881A-A8D29169AD29}" dt="2024-03-08T11:04:44.936" v="769" actId="20577"/>
          <ac:spMkLst>
            <pc:docMk/>
            <pc:sldMk cId="4145226384" sldId="269"/>
            <ac:spMk id="4" creationId="{2BB37474-CBB6-1AC0-F5C0-2F83DD1E09DF}"/>
          </ac:spMkLst>
        </pc:spChg>
      </pc:sldChg>
      <pc:sldChg chg="addSp delSp modSp mod">
        <pc:chgData name="Tabassum, Naheed" userId="7b7b798a-2f7f-4cfd-b2a9-b39d41d72be9" providerId="ADAL" clId="{052014C2-4DAE-4BC1-881A-A8D29169AD29}" dt="2024-03-08T11:06:55.360" v="868" actId="20577"/>
        <pc:sldMkLst>
          <pc:docMk/>
          <pc:sldMk cId="3279978048" sldId="270"/>
        </pc:sldMkLst>
        <pc:spChg chg="del mod">
          <ac:chgData name="Tabassum, Naheed" userId="7b7b798a-2f7f-4cfd-b2a9-b39d41d72be9" providerId="ADAL" clId="{052014C2-4DAE-4BC1-881A-A8D29169AD29}" dt="2024-03-08T09:46:17.795" v="67" actId="21"/>
          <ac:spMkLst>
            <pc:docMk/>
            <pc:sldMk cId="3279978048" sldId="270"/>
            <ac:spMk id="2" creationId="{58C015B3-46E9-38EB-1538-14541668D5CF}"/>
          </ac:spMkLst>
        </pc:spChg>
        <pc:spChg chg="add mod">
          <ac:chgData name="Tabassum, Naheed" userId="7b7b798a-2f7f-4cfd-b2a9-b39d41d72be9" providerId="ADAL" clId="{052014C2-4DAE-4BC1-881A-A8D29169AD29}" dt="2024-03-08T09:46:36.087" v="103" actId="20577"/>
          <ac:spMkLst>
            <pc:docMk/>
            <pc:sldMk cId="3279978048" sldId="270"/>
            <ac:spMk id="3" creationId="{789ABE26-EC0A-33F2-9C32-BAA1BB78F9B0}"/>
          </ac:spMkLst>
        </pc:spChg>
        <pc:spChg chg="add del mod">
          <ac:chgData name="Tabassum, Naheed" userId="7b7b798a-2f7f-4cfd-b2a9-b39d41d72be9" providerId="ADAL" clId="{052014C2-4DAE-4BC1-881A-A8D29169AD29}" dt="2024-03-08T09:46:22.541" v="68" actId="21"/>
          <ac:spMkLst>
            <pc:docMk/>
            <pc:sldMk cId="3279978048" sldId="270"/>
            <ac:spMk id="7" creationId="{3535BCB8-3D97-71EF-2CA3-6C5396E3A938}"/>
          </ac:spMkLst>
        </pc:spChg>
        <pc:spChg chg="add mod">
          <ac:chgData name="Tabassum, Naheed" userId="7b7b798a-2f7f-4cfd-b2a9-b39d41d72be9" providerId="ADAL" clId="{052014C2-4DAE-4BC1-881A-A8D29169AD29}" dt="2024-03-08T10:35:03.177" v="746" actId="1076"/>
          <ac:spMkLst>
            <pc:docMk/>
            <pc:sldMk cId="3279978048" sldId="270"/>
            <ac:spMk id="8" creationId="{1E62BE46-5C3A-28D1-91DD-91CBD05B13FC}"/>
          </ac:spMkLst>
        </pc:spChg>
        <pc:spChg chg="add mod">
          <ac:chgData name="Tabassum, Naheed" userId="7b7b798a-2f7f-4cfd-b2a9-b39d41d72be9" providerId="ADAL" clId="{052014C2-4DAE-4BC1-881A-A8D29169AD29}" dt="2024-03-08T11:06:55.360" v="868" actId="20577"/>
          <ac:spMkLst>
            <pc:docMk/>
            <pc:sldMk cId="3279978048" sldId="270"/>
            <ac:spMk id="9" creationId="{4AF5B31F-07F8-5C9B-6479-D01726DE1D10}"/>
          </ac:spMkLst>
        </pc:spChg>
        <pc:graphicFrameChg chg="modGraphic">
          <ac:chgData name="Tabassum, Naheed" userId="7b7b798a-2f7f-4cfd-b2a9-b39d41d72be9" providerId="ADAL" clId="{052014C2-4DAE-4BC1-881A-A8D29169AD29}" dt="2024-03-08T10:37:50.483" v="753" actId="12385"/>
          <ac:graphicFrameMkLst>
            <pc:docMk/>
            <pc:sldMk cId="3279978048" sldId="270"/>
            <ac:graphicFrameMk id="4" creationId="{BC3465BD-B15B-40E5-A23E-B81A7DD50F2F}"/>
          </ac:graphicFrameMkLst>
        </pc:graphicFrameChg>
      </pc:sldChg>
      <pc:sldChg chg="modSp mod">
        <pc:chgData name="Tabassum, Naheed" userId="7b7b798a-2f7f-4cfd-b2a9-b39d41d72be9" providerId="ADAL" clId="{052014C2-4DAE-4BC1-881A-A8D29169AD29}" dt="2024-03-08T11:05:53.856" v="825" actId="20577"/>
        <pc:sldMkLst>
          <pc:docMk/>
          <pc:sldMk cId="2257500228" sldId="281"/>
        </pc:sldMkLst>
        <pc:spChg chg="mod">
          <ac:chgData name="Tabassum, Naheed" userId="7b7b798a-2f7f-4cfd-b2a9-b39d41d72be9" providerId="ADAL" clId="{052014C2-4DAE-4BC1-881A-A8D29169AD29}" dt="2024-03-08T09:33:53.643" v="7" actId="1076"/>
          <ac:spMkLst>
            <pc:docMk/>
            <pc:sldMk cId="2257500228" sldId="281"/>
            <ac:spMk id="3" creationId="{A259EAB9-1E92-D506-72C2-1D39D60EB3D5}"/>
          </ac:spMkLst>
        </pc:spChg>
        <pc:spChg chg="mod">
          <ac:chgData name="Tabassum, Naheed" userId="7b7b798a-2f7f-4cfd-b2a9-b39d41d72be9" providerId="ADAL" clId="{052014C2-4DAE-4BC1-881A-A8D29169AD29}" dt="2024-03-08T11:05:53.856" v="825" actId="20577"/>
          <ac:spMkLst>
            <pc:docMk/>
            <pc:sldMk cId="2257500228" sldId="281"/>
            <ac:spMk id="4" creationId="{007B7AA8-A03D-00AD-780C-5F3CA3DD16A0}"/>
          </ac:spMkLst>
        </pc:spChg>
        <pc:graphicFrameChg chg="mod">
          <ac:chgData name="Tabassum, Naheed" userId="7b7b798a-2f7f-4cfd-b2a9-b39d41d72be9" providerId="ADAL" clId="{052014C2-4DAE-4BC1-881A-A8D29169AD29}" dt="2024-03-08T09:34:07.556" v="9" actId="20577"/>
          <ac:graphicFrameMkLst>
            <pc:docMk/>
            <pc:sldMk cId="2257500228" sldId="281"/>
            <ac:graphicFrameMk id="6" creationId="{B009530C-D2D4-E4FB-2163-22F157136865}"/>
          </ac:graphicFrameMkLst>
        </pc:graphicFrameChg>
      </pc:sldChg>
      <pc:sldChg chg="modSp mod">
        <pc:chgData name="Tabassum, Naheed" userId="7b7b798a-2f7f-4cfd-b2a9-b39d41d72be9" providerId="ADAL" clId="{052014C2-4DAE-4BC1-881A-A8D29169AD29}" dt="2024-03-08T11:06:16.563" v="838" actId="20577"/>
        <pc:sldMkLst>
          <pc:docMk/>
          <pc:sldMk cId="961486876" sldId="282"/>
        </pc:sldMkLst>
        <pc:spChg chg="mod">
          <ac:chgData name="Tabassum, Naheed" userId="7b7b798a-2f7f-4cfd-b2a9-b39d41d72be9" providerId="ADAL" clId="{052014C2-4DAE-4BC1-881A-A8D29169AD29}" dt="2024-03-08T09:43:58.997" v="57" actId="20577"/>
          <ac:spMkLst>
            <pc:docMk/>
            <pc:sldMk cId="961486876" sldId="282"/>
            <ac:spMk id="3" creationId="{F31F00FF-0FB8-5DF0-C55C-5E3C8B881371}"/>
          </ac:spMkLst>
        </pc:spChg>
        <pc:spChg chg="mod">
          <ac:chgData name="Tabassum, Naheed" userId="7b7b798a-2f7f-4cfd-b2a9-b39d41d72be9" providerId="ADAL" clId="{052014C2-4DAE-4BC1-881A-A8D29169AD29}" dt="2024-03-08T11:06:16.563" v="838" actId="20577"/>
          <ac:spMkLst>
            <pc:docMk/>
            <pc:sldMk cId="961486876" sldId="282"/>
            <ac:spMk id="4" creationId="{4EE95E62-662A-A6D7-5A09-6C963D29CD0D}"/>
          </ac:spMkLst>
        </pc:spChg>
      </pc:sldChg>
      <pc:sldChg chg="addSp delSp modSp mod">
        <pc:chgData name="Tabassum, Naheed" userId="7b7b798a-2f7f-4cfd-b2a9-b39d41d72be9" providerId="ADAL" clId="{052014C2-4DAE-4BC1-881A-A8D29169AD29}" dt="2024-03-08T11:07:29.022" v="920" actId="20577"/>
        <pc:sldMkLst>
          <pc:docMk/>
          <pc:sldMk cId="999061824" sldId="283"/>
        </pc:sldMkLst>
        <pc:spChg chg="add mod">
          <ac:chgData name="Tabassum, Naheed" userId="7b7b798a-2f7f-4cfd-b2a9-b39d41d72be9" providerId="ADAL" clId="{052014C2-4DAE-4BC1-881A-A8D29169AD29}" dt="2024-03-08T09:39:31.029" v="31" actId="108"/>
          <ac:spMkLst>
            <pc:docMk/>
            <pc:sldMk cId="999061824" sldId="283"/>
            <ac:spMk id="2" creationId="{F077D6F8-B9FF-1149-183E-2810F263BF32}"/>
          </ac:spMkLst>
        </pc:spChg>
        <pc:spChg chg="mod">
          <ac:chgData name="Tabassum, Naheed" userId="7b7b798a-2f7f-4cfd-b2a9-b39d41d72be9" providerId="ADAL" clId="{052014C2-4DAE-4BC1-881A-A8D29169AD29}" dt="2024-03-08T11:07:29.022" v="920" actId="20577"/>
          <ac:spMkLst>
            <pc:docMk/>
            <pc:sldMk cId="999061824" sldId="283"/>
            <ac:spMk id="4" creationId="{7E4E4569-1491-677C-F06E-E8EC15731609}"/>
          </ac:spMkLst>
        </pc:spChg>
        <pc:spChg chg="mod">
          <ac:chgData name="Tabassum, Naheed" userId="7b7b798a-2f7f-4cfd-b2a9-b39d41d72be9" providerId="ADAL" clId="{052014C2-4DAE-4BC1-881A-A8D29169AD29}" dt="2024-03-08T10:35:33.186" v="747"/>
          <ac:spMkLst>
            <pc:docMk/>
            <pc:sldMk cId="999061824" sldId="283"/>
            <ac:spMk id="5" creationId="{22D54883-84CC-5F68-4B3A-1C77A83B70DD}"/>
          </ac:spMkLst>
        </pc:spChg>
        <pc:spChg chg="del mod">
          <ac:chgData name="Tabassum, Naheed" userId="7b7b798a-2f7f-4cfd-b2a9-b39d41d72be9" providerId="ADAL" clId="{052014C2-4DAE-4BC1-881A-A8D29169AD29}" dt="2024-03-08T09:37:59.023" v="26" actId="21"/>
          <ac:spMkLst>
            <pc:docMk/>
            <pc:sldMk cId="999061824" sldId="283"/>
            <ac:spMk id="11" creationId="{6F0D0623-C7B5-0730-77E1-9585F01CFDC1}"/>
          </ac:spMkLst>
        </pc:spChg>
        <pc:spChg chg="mod">
          <ac:chgData name="Tabassum, Naheed" userId="7b7b798a-2f7f-4cfd-b2a9-b39d41d72be9" providerId="ADAL" clId="{052014C2-4DAE-4BC1-881A-A8D29169AD29}" dt="2024-03-08T09:36:57.266" v="21" actId="1076"/>
          <ac:spMkLst>
            <pc:docMk/>
            <pc:sldMk cId="999061824" sldId="283"/>
            <ac:spMk id="18" creationId="{C4152D3C-E964-35A6-148C-DC296907A648}"/>
          </ac:spMkLst>
        </pc:spChg>
        <pc:graphicFrameChg chg="mod modGraphic">
          <ac:chgData name="Tabassum, Naheed" userId="7b7b798a-2f7f-4cfd-b2a9-b39d41d72be9" providerId="ADAL" clId="{052014C2-4DAE-4BC1-881A-A8D29169AD29}" dt="2024-03-08T10:35:33.186" v="747"/>
          <ac:graphicFrameMkLst>
            <pc:docMk/>
            <pc:sldMk cId="999061824" sldId="283"/>
            <ac:graphicFrameMk id="14" creationId="{20880855-2224-4EDA-663D-9F6E65635799}"/>
          </ac:graphicFrameMkLst>
        </pc:graphicFrameChg>
      </pc:sldChg>
      <pc:sldChg chg="modSp mod">
        <pc:chgData name="Tabassum, Naheed" userId="7b7b798a-2f7f-4cfd-b2a9-b39d41d72be9" providerId="ADAL" clId="{052014C2-4DAE-4BC1-881A-A8D29169AD29}" dt="2024-03-08T11:07:38.047" v="934" actId="20577"/>
        <pc:sldMkLst>
          <pc:docMk/>
          <pc:sldMk cId="839160980" sldId="284"/>
        </pc:sldMkLst>
        <pc:spChg chg="mod">
          <ac:chgData name="Tabassum, Naheed" userId="7b7b798a-2f7f-4cfd-b2a9-b39d41d72be9" providerId="ADAL" clId="{052014C2-4DAE-4BC1-881A-A8D29169AD29}" dt="2024-03-08T09:40:35.765" v="39" actId="242"/>
          <ac:spMkLst>
            <pc:docMk/>
            <pc:sldMk cId="839160980" sldId="284"/>
            <ac:spMk id="2" creationId="{AB77D0BC-7D92-F291-9498-287B04F3CE44}"/>
          </ac:spMkLst>
        </pc:spChg>
        <pc:spChg chg="mod">
          <ac:chgData name="Tabassum, Naheed" userId="7b7b798a-2f7f-4cfd-b2a9-b39d41d72be9" providerId="ADAL" clId="{052014C2-4DAE-4BC1-881A-A8D29169AD29}" dt="2024-03-08T11:07:38.047" v="934" actId="20577"/>
          <ac:spMkLst>
            <pc:docMk/>
            <pc:sldMk cId="839160980" sldId="284"/>
            <ac:spMk id="3" creationId="{F92C4BCE-666A-69AB-D181-33857B4D4B34}"/>
          </ac:spMkLst>
        </pc:spChg>
        <pc:spChg chg="mod">
          <ac:chgData name="Tabassum, Naheed" userId="7b7b798a-2f7f-4cfd-b2a9-b39d41d72be9" providerId="ADAL" clId="{052014C2-4DAE-4BC1-881A-A8D29169AD29}" dt="2024-03-08T10:35:33.186" v="747"/>
          <ac:spMkLst>
            <pc:docMk/>
            <pc:sldMk cId="839160980" sldId="284"/>
            <ac:spMk id="4" creationId="{2480F3F9-3428-DC0D-CBC3-06E62A2DA9C5}"/>
          </ac:spMkLst>
        </pc:spChg>
        <pc:spChg chg="mod">
          <ac:chgData name="Tabassum, Naheed" userId="7b7b798a-2f7f-4cfd-b2a9-b39d41d72be9" providerId="ADAL" clId="{052014C2-4DAE-4BC1-881A-A8D29169AD29}" dt="2024-03-08T10:35:33.186" v="747"/>
          <ac:spMkLst>
            <pc:docMk/>
            <pc:sldMk cId="839160980" sldId="284"/>
            <ac:spMk id="6" creationId="{F4C14CD6-8B3B-8BEB-74E2-9F3D375FFDEE}"/>
          </ac:spMkLst>
        </pc:spChg>
      </pc:sldChg>
      <pc:sldChg chg="modSp mod">
        <pc:chgData name="Tabassum, Naheed" userId="7b7b798a-2f7f-4cfd-b2a9-b39d41d72be9" providerId="ADAL" clId="{052014C2-4DAE-4BC1-881A-A8D29169AD29}" dt="2024-03-08T11:10:03.619" v="1091" actId="20577"/>
        <pc:sldMkLst>
          <pc:docMk/>
          <pc:sldMk cId="3146238550" sldId="289"/>
        </pc:sldMkLst>
        <pc:spChg chg="mod">
          <ac:chgData name="Tabassum, Naheed" userId="7b7b798a-2f7f-4cfd-b2a9-b39d41d72be9" providerId="ADAL" clId="{052014C2-4DAE-4BC1-881A-A8D29169AD29}" dt="2024-03-08T11:10:03.619" v="1091" actId="20577"/>
          <ac:spMkLst>
            <pc:docMk/>
            <pc:sldMk cId="3146238550" sldId="289"/>
            <ac:spMk id="4" creationId="{1AB31BDA-6310-E3AD-4744-866D1BDF409C}"/>
          </ac:spMkLst>
        </pc:spChg>
      </pc:sldChg>
      <pc:sldChg chg="modSp mod">
        <pc:chgData name="Tabassum, Naheed" userId="7b7b798a-2f7f-4cfd-b2a9-b39d41d72be9" providerId="ADAL" clId="{052014C2-4DAE-4BC1-881A-A8D29169AD29}" dt="2024-03-08T11:08:39.306" v="952" actId="20577"/>
        <pc:sldMkLst>
          <pc:docMk/>
          <pc:sldMk cId="872265574" sldId="297"/>
        </pc:sldMkLst>
        <pc:spChg chg="mod">
          <ac:chgData name="Tabassum, Naheed" userId="7b7b798a-2f7f-4cfd-b2a9-b39d41d72be9" providerId="ADAL" clId="{052014C2-4DAE-4BC1-881A-A8D29169AD29}" dt="2024-03-08T09:57:33.766" v="173" actId="255"/>
          <ac:spMkLst>
            <pc:docMk/>
            <pc:sldMk cId="872265574" sldId="297"/>
            <ac:spMk id="3" creationId="{F9E75BCF-A6A3-981A-2F20-14452F20CE4E}"/>
          </ac:spMkLst>
        </pc:spChg>
        <pc:spChg chg="mod">
          <ac:chgData name="Tabassum, Naheed" userId="7b7b798a-2f7f-4cfd-b2a9-b39d41d72be9" providerId="ADAL" clId="{052014C2-4DAE-4BC1-881A-A8D29169AD29}" dt="2024-03-08T11:08:39.306" v="952" actId="20577"/>
          <ac:spMkLst>
            <pc:docMk/>
            <pc:sldMk cId="872265574" sldId="297"/>
            <ac:spMk id="4" creationId="{25538D0C-6AD6-7AFF-AC9B-707B6EB078D0}"/>
          </ac:spMkLst>
        </pc:spChg>
        <pc:spChg chg="mod">
          <ac:chgData name="Tabassum, Naheed" userId="7b7b798a-2f7f-4cfd-b2a9-b39d41d72be9" providerId="ADAL" clId="{052014C2-4DAE-4BC1-881A-A8D29169AD29}" dt="2024-03-08T09:56:28.767" v="164" actId="1076"/>
          <ac:spMkLst>
            <pc:docMk/>
            <pc:sldMk cId="872265574" sldId="297"/>
            <ac:spMk id="5" creationId="{C2BD9084-DD9B-9D33-C91E-F74D042E023A}"/>
          </ac:spMkLst>
        </pc:spChg>
      </pc:sldChg>
      <pc:sldChg chg="addSp delSp modSp mod">
        <pc:chgData name="Tabassum, Naheed" userId="7b7b798a-2f7f-4cfd-b2a9-b39d41d72be9" providerId="ADAL" clId="{052014C2-4DAE-4BC1-881A-A8D29169AD29}" dt="2024-03-08T11:12:01.198" v="1105" actId="732"/>
        <pc:sldMkLst>
          <pc:docMk/>
          <pc:sldMk cId="4079636278" sldId="298"/>
        </pc:sldMkLst>
        <pc:spChg chg="del mod">
          <ac:chgData name="Tabassum, Naheed" userId="7b7b798a-2f7f-4cfd-b2a9-b39d41d72be9" providerId="ADAL" clId="{052014C2-4DAE-4BC1-881A-A8D29169AD29}" dt="2024-03-08T11:10:48.536" v="1093" actId="21"/>
          <ac:spMkLst>
            <pc:docMk/>
            <pc:sldMk cId="4079636278" sldId="298"/>
            <ac:spMk id="3" creationId="{B4E82A42-A43C-127F-583A-008DD146A262}"/>
          </ac:spMkLst>
        </pc:spChg>
        <pc:spChg chg="add mod">
          <ac:chgData name="Tabassum, Naheed" userId="7b7b798a-2f7f-4cfd-b2a9-b39d41d72be9" providerId="ADAL" clId="{052014C2-4DAE-4BC1-881A-A8D29169AD29}" dt="2024-03-08T11:11:38.781" v="1102" actId="14100"/>
          <ac:spMkLst>
            <pc:docMk/>
            <pc:sldMk cId="4079636278" sldId="298"/>
            <ac:spMk id="4" creationId="{CA8DE85A-7B0A-27F2-329A-21893DF3275A}"/>
          </ac:spMkLst>
        </pc:spChg>
        <pc:spChg chg="del mod">
          <ac:chgData name="Tabassum, Naheed" userId="7b7b798a-2f7f-4cfd-b2a9-b39d41d72be9" providerId="ADAL" clId="{052014C2-4DAE-4BC1-881A-A8D29169AD29}" dt="2024-03-08T11:10:45.094" v="1092" actId="21"/>
          <ac:spMkLst>
            <pc:docMk/>
            <pc:sldMk cId="4079636278" sldId="298"/>
            <ac:spMk id="9" creationId="{79CB33FF-E49F-7B00-904C-3A66C639383B}"/>
          </ac:spMkLst>
        </pc:spChg>
        <pc:picChg chg="mod modCrop">
          <ac:chgData name="Tabassum, Naheed" userId="7b7b798a-2f7f-4cfd-b2a9-b39d41d72be9" providerId="ADAL" clId="{052014C2-4DAE-4BC1-881A-A8D29169AD29}" dt="2024-03-08T11:12:01.198" v="1105" actId="732"/>
          <ac:picMkLst>
            <pc:docMk/>
            <pc:sldMk cId="4079636278" sldId="298"/>
            <ac:picMk id="2" creationId="{EE0D4115-CD9F-23BA-5C68-0FC0971A2277}"/>
          </ac:picMkLst>
        </pc:picChg>
      </pc:sldChg>
      <pc:sldChg chg="addSp delSp modSp mod modAnim">
        <pc:chgData name="Tabassum, Naheed" userId="7b7b798a-2f7f-4cfd-b2a9-b39d41d72be9" providerId="ADAL" clId="{052014C2-4DAE-4BC1-881A-A8D29169AD29}" dt="2024-03-08T11:09:40.299" v="1044" actId="20577"/>
        <pc:sldMkLst>
          <pc:docMk/>
          <pc:sldMk cId="4061656783" sldId="299"/>
        </pc:sldMkLst>
        <pc:spChg chg="add mod">
          <ac:chgData name="Tabassum, Naheed" userId="7b7b798a-2f7f-4cfd-b2a9-b39d41d72be9" providerId="ADAL" clId="{052014C2-4DAE-4BC1-881A-A8D29169AD29}" dt="2024-03-08T11:09:40.299" v="1044" actId="20577"/>
          <ac:spMkLst>
            <pc:docMk/>
            <pc:sldMk cId="4061656783" sldId="299"/>
            <ac:spMk id="9" creationId="{A9AA593E-AA88-1625-F850-C9BFC7B7AE9D}"/>
          </ac:spMkLst>
        </pc:spChg>
        <pc:spChg chg="mod">
          <ac:chgData name="Tabassum, Naheed" userId="7b7b798a-2f7f-4cfd-b2a9-b39d41d72be9" providerId="ADAL" clId="{052014C2-4DAE-4BC1-881A-A8D29169AD29}" dt="2024-03-08T10:15:12.555" v="634" actId="1076"/>
          <ac:spMkLst>
            <pc:docMk/>
            <pc:sldMk cId="4061656783" sldId="299"/>
            <ac:spMk id="11" creationId="{CED22A4A-73F2-72D5-855C-85D83B599EE8}"/>
          </ac:spMkLst>
        </pc:spChg>
        <pc:spChg chg="mod topLvl">
          <ac:chgData name="Tabassum, Naheed" userId="7b7b798a-2f7f-4cfd-b2a9-b39d41d72be9" providerId="ADAL" clId="{052014C2-4DAE-4BC1-881A-A8D29169AD29}" dt="2024-03-08T10:32:07.392" v="724" actId="164"/>
          <ac:spMkLst>
            <pc:docMk/>
            <pc:sldMk cId="4061656783" sldId="299"/>
            <ac:spMk id="16" creationId="{ABCF6335-3AF2-F301-3CA2-8F265F6F7908}"/>
          </ac:spMkLst>
        </pc:spChg>
        <pc:spChg chg="mod">
          <ac:chgData name="Tabassum, Naheed" userId="7b7b798a-2f7f-4cfd-b2a9-b39d41d72be9" providerId="ADAL" clId="{052014C2-4DAE-4BC1-881A-A8D29169AD29}" dt="2024-03-08T10:32:07.392" v="724" actId="164"/>
          <ac:spMkLst>
            <pc:docMk/>
            <pc:sldMk cId="4061656783" sldId="299"/>
            <ac:spMk id="17" creationId="{A72072E4-D021-279F-1C0F-47CC9181F180}"/>
          </ac:spMkLst>
        </pc:spChg>
        <pc:spChg chg="mod topLvl">
          <ac:chgData name="Tabassum, Naheed" userId="7b7b798a-2f7f-4cfd-b2a9-b39d41d72be9" providerId="ADAL" clId="{052014C2-4DAE-4BC1-881A-A8D29169AD29}" dt="2024-03-08T10:32:45.022" v="731" actId="1076"/>
          <ac:spMkLst>
            <pc:docMk/>
            <pc:sldMk cId="4061656783" sldId="299"/>
            <ac:spMk id="18" creationId="{992CBD51-D25E-2837-328C-719B6FB1B14A}"/>
          </ac:spMkLst>
        </pc:spChg>
        <pc:spChg chg="mod">
          <ac:chgData name="Tabassum, Naheed" userId="7b7b798a-2f7f-4cfd-b2a9-b39d41d72be9" providerId="ADAL" clId="{052014C2-4DAE-4BC1-881A-A8D29169AD29}" dt="2024-03-08T10:32:40.634" v="730" actId="1076"/>
          <ac:spMkLst>
            <pc:docMk/>
            <pc:sldMk cId="4061656783" sldId="299"/>
            <ac:spMk id="19" creationId="{8D8B32A6-AA86-5670-BBE1-F5EF0689F8DA}"/>
          </ac:spMkLst>
        </pc:spChg>
        <pc:spChg chg="mod topLvl">
          <ac:chgData name="Tabassum, Naheed" userId="7b7b798a-2f7f-4cfd-b2a9-b39d41d72be9" providerId="ADAL" clId="{052014C2-4DAE-4BC1-881A-A8D29169AD29}" dt="2024-03-08T10:32:15.791" v="726" actId="164"/>
          <ac:spMkLst>
            <pc:docMk/>
            <pc:sldMk cId="4061656783" sldId="299"/>
            <ac:spMk id="20" creationId="{09CD7FDC-67EA-0973-61F0-433FFC212B24}"/>
          </ac:spMkLst>
        </pc:spChg>
        <pc:spChg chg="mod">
          <ac:chgData name="Tabassum, Naheed" userId="7b7b798a-2f7f-4cfd-b2a9-b39d41d72be9" providerId="ADAL" clId="{052014C2-4DAE-4BC1-881A-A8D29169AD29}" dt="2024-03-08T10:32:57.920" v="734" actId="1076"/>
          <ac:spMkLst>
            <pc:docMk/>
            <pc:sldMk cId="4061656783" sldId="299"/>
            <ac:spMk id="21" creationId="{8EBF1944-981F-D6BE-6FB7-4A86F43D04D5}"/>
          </ac:spMkLst>
        </pc:spChg>
        <pc:spChg chg="mod">
          <ac:chgData name="Tabassum, Naheed" userId="7b7b798a-2f7f-4cfd-b2a9-b39d41d72be9" providerId="ADAL" clId="{052014C2-4DAE-4BC1-881A-A8D29169AD29}" dt="2024-03-08T10:15:22.537" v="636" actId="403"/>
          <ac:spMkLst>
            <pc:docMk/>
            <pc:sldMk cId="4061656783" sldId="299"/>
            <ac:spMk id="25" creationId="{73911C5B-CE2C-03A7-8B16-A6E5BA1E18A0}"/>
          </ac:spMkLst>
        </pc:spChg>
        <pc:grpChg chg="mod">
          <ac:chgData name="Tabassum, Naheed" userId="7b7b798a-2f7f-4cfd-b2a9-b39d41d72be9" providerId="ADAL" clId="{052014C2-4DAE-4BC1-881A-A8D29169AD29}" dt="2024-03-08T10:15:59.317" v="643" actId="1076"/>
          <ac:grpSpMkLst>
            <pc:docMk/>
            <pc:sldMk cId="4061656783" sldId="299"/>
            <ac:grpSpMk id="15" creationId="{A873383F-E341-1371-AB93-0A7C04A27996}"/>
          </ac:grpSpMkLst>
        </pc:grpChg>
        <pc:grpChg chg="mod">
          <ac:chgData name="Tabassum, Naheed" userId="7b7b798a-2f7f-4cfd-b2a9-b39d41d72be9" providerId="ADAL" clId="{052014C2-4DAE-4BC1-881A-A8D29169AD29}" dt="2024-03-08T10:15:48.171" v="639" actId="1076"/>
          <ac:grpSpMkLst>
            <pc:docMk/>
            <pc:sldMk cId="4061656783" sldId="299"/>
            <ac:grpSpMk id="26" creationId="{A50A18A5-E1C6-8185-4691-5CCB840E70EA}"/>
          </ac:grpSpMkLst>
        </pc:grpChg>
        <pc:grpChg chg="add del mod">
          <ac:chgData name="Tabassum, Naheed" userId="7b7b798a-2f7f-4cfd-b2a9-b39d41d72be9" providerId="ADAL" clId="{052014C2-4DAE-4BC1-881A-A8D29169AD29}" dt="2024-03-08T10:31:43.780" v="722" actId="165"/>
          <ac:grpSpMkLst>
            <pc:docMk/>
            <pc:sldMk cId="4061656783" sldId="299"/>
            <ac:grpSpMk id="27" creationId="{C0D9D6DB-1C1B-2668-397E-AD2310353796}"/>
          </ac:grpSpMkLst>
        </pc:grpChg>
        <pc:grpChg chg="add mod">
          <ac:chgData name="Tabassum, Naheed" userId="7b7b798a-2f7f-4cfd-b2a9-b39d41d72be9" providerId="ADAL" clId="{052014C2-4DAE-4BC1-881A-A8D29169AD29}" dt="2024-03-08T10:32:50.785" v="732" actId="1076"/>
          <ac:grpSpMkLst>
            <pc:docMk/>
            <pc:sldMk cId="4061656783" sldId="299"/>
            <ac:grpSpMk id="28" creationId="{358A522D-2A42-90E4-50BA-0D6A72708BEE}"/>
          </ac:grpSpMkLst>
        </pc:grpChg>
        <pc:grpChg chg="add mod">
          <ac:chgData name="Tabassum, Naheed" userId="7b7b798a-2f7f-4cfd-b2a9-b39d41d72be9" providerId="ADAL" clId="{052014C2-4DAE-4BC1-881A-A8D29169AD29}" dt="2024-03-08T10:32:12.026" v="725" actId="164"/>
          <ac:grpSpMkLst>
            <pc:docMk/>
            <pc:sldMk cId="4061656783" sldId="299"/>
            <ac:grpSpMk id="29" creationId="{5B7A0864-6365-204C-0028-F4C887ABE3D1}"/>
          </ac:grpSpMkLst>
        </pc:grpChg>
        <pc:grpChg chg="add mod">
          <ac:chgData name="Tabassum, Naheed" userId="7b7b798a-2f7f-4cfd-b2a9-b39d41d72be9" providerId="ADAL" clId="{052014C2-4DAE-4BC1-881A-A8D29169AD29}" dt="2024-03-08T10:32:53.260" v="733" actId="1076"/>
          <ac:grpSpMkLst>
            <pc:docMk/>
            <pc:sldMk cId="4061656783" sldId="299"/>
            <ac:grpSpMk id="30" creationId="{F95C261A-69BA-57E9-2CF0-5110A241865A}"/>
          </ac:grpSpMkLst>
        </pc:grpChg>
        <pc:picChg chg="mod">
          <ac:chgData name="Tabassum, Naheed" userId="7b7b798a-2f7f-4cfd-b2a9-b39d41d72be9" providerId="ADAL" clId="{052014C2-4DAE-4BC1-881A-A8D29169AD29}" dt="2024-03-08T10:15:50.656" v="640" actId="1076"/>
          <ac:picMkLst>
            <pc:docMk/>
            <pc:sldMk cId="4061656783" sldId="299"/>
            <ac:picMk id="2" creationId="{A4C93AEB-A90D-6457-4BCA-5F41E8CBC56C}"/>
          </ac:picMkLst>
        </pc:picChg>
      </pc:sldChg>
      <pc:sldChg chg="addSp delSp modSp mod">
        <pc:chgData name="Tabassum, Naheed" userId="7b7b798a-2f7f-4cfd-b2a9-b39d41d72be9" providerId="ADAL" clId="{052014C2-4DAE-4BC1-881A-A8D29169AD29}" dt="2024-03-08T11:09:30.823" v="1026" actId="20577"/>
        <pc:sldMkLst>
          <pc:docMk/>
          <pc:sldMk cId="2797059710" sldId="302"/>
        </pc:sldMkLst>
        <pc:spChg chg="mod ord">
          <ac:chgData name="Tabassum, Naheed" userId="7b7b798a-2f7f-4cfd-b2a9-b39d41d72be9" providerId="ADAL" clId="{052014C2-4DAE-4BC1-881A-A8D29169AD29}" dt="2024-03-08T10:14:49.720" v="632" actId="255"/>
          <ac:spMkLst>
            <pc:docMk/>
            <pc:sldMk cId="2797059710" sldId="302"/>
            <ac:spMk id="3" creationId="{CEABC109-7527-4BA1-3169-DD8006D0BA42}"/>
          </ac:spMkLst>
        </pc:spChg>
        <pc:spChg chg="del">
          <ac:chgData name="Tabassum, Naheed" userId="7b7b798a-2f7f-4cfd-b2a9-b39d41d72be9" providerId="ADAL" clId="{052014C2-4DAE-4BC1-881A-A8D29169AD29}" dt="2024-03-08T10:04:32.607" v="260"/>
          <ac:spMkLst>
            <pc:docMk/>
            <pc:sldMk cId="2797059710" sldId="302"/>
            <ac:spMk id="4" creationId="{16A7D6E8-7C5E-4D4C-C46A-BAA90EC40F70}"/>
          </ac:spMkLst>
        </pc:spChg>
        <pc:spChg chg="add mod">
          <ac:chgData name="Tabassum, Naheed" userId="7b7b798a-2f7f-4cfd-b2a9-b39d41d72be9" providerId="ADAL" clId="{052014C2-4DAE-4BC1-881A-A8D29169AD29}" dt="2024-03-08T11:09:30.823" v="1026" actId="20577"/>
          <ac:spMkLst>
            <pc:docMk/>
            <pc:sldMk cId="2797059710" sldId="302"/>
            <ac:spMk id="8" creationId="{7E253FCF-A9FF-735D-5EA1-D724313D21EB}"/>
          </ac:spMkLst>
        </pc:spChg>
        <pc:spChg chg="add del mod">
          <ac:chgData name="Tabassum, Naheed" userId="7b7b798a-2f7f-4cfd-b2a9-b39d41d72be9" providerId="ADAL" clId="{052014C2-4DAE-4BC1-881A-A8D29169AD29}" dt="2024-03-08T10:12:17.750" v="419" actId="21"/>
          <ac:spMkLst>
            <pc:docMk/>
            <pc:sldMk cId="2797059710" sldId="302"/>
            <ac:spMk id="10" creationId="{D0D69312-E8D0-5554-517D-7BA74A747DBF}"/>
          </ac:spMkLst>
        </pc:spChg>
        <pc:picChg chg="mod ord modCrop">
          <ac:chgData name="Tabassum, Naheed" userId="7b7b798a-2f7f-4cfd-b2a9-b39d41d72be9" providerId="ADAL" clId="{052014C2-4DAE-4BC1-881A-A8D29169AD29}" dt="2024-03-08T10:14:43.473" v="630" actId="1076"/>
          <ac:picMkLst>
            <pc:docMk/>
            <pc:sldMk cId="2797059710" sldId="302"/>
            <ac:picMk id="2" creationId="{5247955E-2F8F-2F69-5D8D-77BE64DC0BD3}"/>
          </ac:picMkLst>
        </pc:picChg>
      </pc:sldChg>
      <pc:sldChg chg="addSp modSp mod">
        <pc:chgData name="Tabassum, Naheed" userId="7b7b798a-2f7f-4cfd-b2a9-b39d41d72be9" providerId="ADAL" clId="{052014C2-4DAE-4BC1-881A-A8D29169AD29}" dt="2024-03-08T11:09:51.197" v="1062" actId="20577"/>
        <pc:sldMkLst>
          <pc:docMk/>
          <pc:sldMk cId="4025354068" sldId="303"/>
        </pc:sldMkLst>
        <pc:spChg chg="add mod">
          <ac:chgData name="Tabassum, Naheed" userId="7b7b798a-2f7f-4cfd-b2a9-b39d41d72be9" providerId="ADAL" clId="{052014C2-4DAE-4BC1-881A-A8D29169AD29}" dt="2024-03-08T11:09:51.197" v="1062" actId="20577"/>
          <ac:spMkLst>
            <pc:docMk/>
            <pc:sldMk cId="4025354068" sldId="303"/>
            <ac:spMk id="2" creationId="{13066D5A-B80C-69F7-026A-BAA9C411275A}"/>
          </ac:spMkLst>
        </pc:spChg>
        <pc:spChg chg="mod">
          <ac:chgData name="Tabassum, Naheed" userId="7b7b798a-2f7f-4cfd-b2a9-b39d41d72be9" providerId="ADAL" clId="{052014C2-4DAE-4BC1-881A-A8D29169AD29}" dt="2024-03-08T10:28:01.254" v="701" actId="1076"/>
          <ac:spMkLst>
            <pc:docMk/>
            <pc:sldMk cId="4025354068" sldId="303"/>
            <ac:spMk id="11" creationId="{CED22A4A-73F2-72D5-855C-85D83B599EE8}"/>
          </ac:spMkLst>
        </pc:spChg>
        <pc:spChg chg="mod">
          <ac:chgData name="Tabassum, Naheed" userId="7b7b798a-2f7f-4cfd-b2a9-b39d41d72be9" providerId="ADAL" clId="{052014C2-4DAE-4BC1-881A-A8D29169AD29}" dt="2024-03-08T10:28:19.088" v="711" actId="14"/>
          <ac:spMkLst>
            <pc:docMk/>
            <pc:sldMk cId="4025354068" sldId="303"/>
            <ac:spMk id="22" creationId="{818E9A51-3EE2-1067-DD08-548830401CFB}"/>
          </ac:spMkLst>
        </pc:spChg>
      </pc:sldChg>
      <pc:sldChg chg="addSp modSp mod">
        <pc:chgData name="Tabassum, Naheed" userId="7b7b798a-2f7f-4cfd-b2a9-b39d41d72be9" providerId="ADAL" clId="{052014C2-4DAE-4BC1-881A-A8D29169AD29}" dt="2024-03-08T11:08:49.578" v="970" actId="20577"/>
        <pc:sldMkLst>
          <pc:docMk/>
          <pc:sldMk cId="3857227449" sldId="304"/>
        </pc:sldMkLst>
        <pc:spChg chg="mod">
          <ac:chgData name="Tabassum, Naheed" userId="7b7b798a-2f7f-4cfd-b2a9-b39d41d72be9" providerId="ADAL" clId="{052014C2-4DAE-4BC1-881A-A8D29169AD29}" dt="2024-03-08T10:28:58.957" v="714" actId="1076"/>
          <ac:spMkLst>
            <pc:docMk/>
            <pc:sldMk cId="3857227449" sldId="304"/>
            <ac:spMk id="3" creationId="{A290AF6C-192B-1A61-9D25-137FFF912D26}"/>
          </ac:spMkLst>
        </pc:spChg>
        <pc:spChg chg="mod">
          <ac:chgData name="Tabassum, Naheed" userId="7b7b798a-2f7f-4cfd-b2a9-b39d41d72be9" providerId="ADAL" clId="{052014C2-4DAE-4BC1-881A-A8D29169AD29}" dt="2024-03-08T10:00:59.468" v="232" actId="1076"/>
          <ac:spMkLst>
            <pc:docMk/>
            <pc:sldMk cId="3857227449" sldId="304"/>
            <ac:spMk id="5" creationId="{ABA4C4CD-66AF-6F33-9769-0E07D3EB7E63}"/>
          </ac:spMkLst>
        </pc:spChg>
        <pc:spChg chg="mod">
          <ac:chgData name="Tabassum, Naheed" userId="7b7b798a-2f7f-4cfd-b2a9-b39d41d72be9" providerId="ADAL" clId="{052014C2-4DAE-4BC1-881A-A8D29169AD29}" dt="2024-03-08T09:58:15.761" v="174" actId="255"/>
          <ac:spMkLst>
            <pc:docMk/>
            <pc:sldMk cId="3857227449" sldId="304"/>
            <ac:spMk id="6" creationId="{0C2550BA-CC1C-8EDA-E7BC-06B872DE4F5A}"/>
          </ac:spMkLst>
        </pc:spChg>
        <pc:spChg chg="add mod">
          <ac:chgData name="Tabassum, Naheed" userId="7b7b798a-2f7f-4cfd-b2a9-b39d41d72be9" providerId="ADAL" clId="{052014C2-4DAE-4BC1-881A-A8D29169AD29}" dt="2024-03-08T11:08:49.578" v="970" actId="20577"/>
          <ac:spMkLst>
            <pc:docMk/>
            <pc:sldMk cId="3857227449" sldId="304"/>
            <ac:spMk id="8" creationId="{97A1CA24-D896-F23A-B832-D075E6675D95}"/>
          </ac:spMkLst>
        </pc:spChg>
        <pc:spChg chg="mod">
          <ac:chgData name="Tabassum, Naheed" userId="7b7b798a-2f7f-4cfd-b2a9-b39d41d72be9" providerId="ADAL" clId="{052014C2-4DAE-4BC1-881A-A8D29169AD29}" dt="2024-03-08T10:29:15.137" v="718" actId="1076"/>
          <ac:spMkLst>
            <pc:docMk/>
            <pc:sldMk cId="3857227449" sldId="304"/>
            <ac:spMk id="9" creationId="{F092FF66-DEA1-7585-648B-1259264217D0}"/>
          </ac:spMkLst>
        </pc:spChg>
        <pc:picChg chg="mod modCrop">
          <ac:chgData name="Tabassum, Naheed" userId="7b7b798a-2f7f-4cfd-b2a9-b39d41d72be9" providerId="ADAL" clId="{052014C2-4DAE-4BC1-881A-A8D29169AD29}" dt="2024-03-08T10:29:00.365" v="715" actId="1076"/>
          <ac:picMkLst>
            <pc:docMk/>
            <pc:sldMk cId="3857227449" sldId="304"/>
            <ac:picMk id="2" creationId="{5C17050A-7A8E-0F10-BAA4-55CABAD42788}"/>
          </ac:picMkLst>
        </pc:picChg>
        <pc:picChg chg="mod modCrop">
          <ac:chgData name="Tabassum, Naheed" userId="7b7b798a-2f7f-4cfd-b2a9-b39d41d72be9" providerId="ADAL" clId="{052014C2-4DAE-4BC1-881A-A8D29169AD29}" dt="2024-03-08T10:29:02.946" v="716" actId="1076"/>
          <ac:picMkLst>
            <pc:docMk/>
            <pc:sldMk cId="3857227449" sldId="304"/>
            <ac:picMk id="4" creationId="{8354584D-8648-F986-183B-E0274E36BC85}"/>
          </ac:picMkLst>
        </pc:picChg>
      </pc:sldChg>
      <pc:sldChg chg="addSp delSp modSp mod">
        <pc:chgData name="Tabassum, Naheed" userId="7b7b798a-2f7f-4cfd-b2a9-b39d41d72be9" providerId="ADAL" clId="{052014C2-4DAE-4BC1-881A-A8D29169AD29}" dt="2024-03-08T11:09:18" v="1008" actId="20577"/>
        <pc:sldMkLst>
          <pc:docMk/>
          <pc:sldMk cId="1584156891" sldId="305"/>
        </pc:sldMkLst>
        <pc:spChg chg="mod">
          <ac:chgData name="Tabassum, Naheed" userId="7b7b798a-2f7f-4cfd-b2a9-b39d41d72be9" providerId="ADAL" clId="{052014C2-4DAE-4BC1-881A-A8D29169AD29}" dt="2024-03-08T10:05:47.489" v="267" actId="404"/>
          <ac:spMkLst>
            <pc:docMk/>
            <pc:sldMk cId="1584156891" sldId="305"/>
            <ac:spMk id="3" creationId="{CEABC109-7527-4BA1-3169-DD8006D0BA42}"/>
          </ac:spMkLst>
        </pc:spChg>
        <pc:spChg chg="del">
          <ac:chgData name="Tabassum, Naheed" userId="7b7b798a-2f7f-4cfd-b2a9-b39d41d72be9" providerId="ADAL" clId="{052014C2-4DAE-4BC1-881A-A8D29169AD29}" dt="2024-03-08T10:03:59.152" v="255" actId="21"/>
          <ac:spMkLst>
            <pc:docMk/>
            <pc:sldMk cId="1584156891" sldId="305"/>
            <ac:spMk id="4" creationId="{16A7D6E8-7C5E-4D4C-C46A-BAA90EC40F70}"/>
          </ac:spMkLst>
        </pc:spChg>
        <pc:spChg chg="add mod">
          <ac:chgData name="Tabassum, Naheed" userId="7b7b798a-2f7f-4cfd-b2a9-b39d41d72be9" providerId="ADAL" clId="{052014C2-4DAE-4BC1-881A-A8D29169AD29}" dt="2024-03-08T11:09:18" v="1008" actId="20577"/>
          <ac:spMkLst>
            <pc:docMk/>
            <pc:sldMk cId="1584156891" sldId="305"/>
            <ac:spMk id="8" creationId="{FA687E00-28B2-C786-AAF0-43DC9F29DA43}"/>
          </ac:spMkLst>
        </pc:spChg>
        <pc:spChg chg="mod">
          <ac:chgData name="Tabassum, Naheed" userId="7b7b798a-2f7f-4cfd-b2a9-b39d41d72be9" providerId="ADAL" clId="{052014C2-4DAE-4BC1-881A-A8D29169AD29}" dt="2024-03-08T10:05:59.525" v="271" actId="1076"/>
          <ac:spMkLst>
            <pc:docMk/>
            <pc:sldMk cId="1584156891" sldId="305"/>
            <ac:spMk id="9" creationId="{7752F4FF-305F-4069-3E6C-5C835BA73285}"/>
          </ac:spMkLst>
        </pc:spChg>
        <pc:spChg chg="mod">
          <ac:chgData name="Tabassum, Naheed" userId="7b7b798a-2f7f-4cfd-b2a9-b39d41d72be9" providerId="ADAL" clId="{052014C2-4DAE-4BC1-881A-A8D29169AD29}" dt="2024-03-08T10:05:56.389" v="270" actId="1076"/>
          <ac:spMkLst>
            <pc:docMk/>
            <pc:sldMk cId="1584156891" sldId="305"/>
            <ac:spMk id="11" creationId="{8C1A0B70-5068-0199-1CEA-017629A78F3C}"/>
          </ac:spMkLst>
        </pc:spChg>
        <pc:picChg chg="mod">
          <ac:chgData name="Tabassum, Naheed" userId="7b7b798a-2f7f-4cfd-b2a9-b39d41d72be9" providerId="ADAL" clId="{052014C2-4DAE-4BC1-881A-A8D29169AD29}" dt="2024-03-08T10:05:50.893" v="268" actId="1076"/>
          <ac:picMkLst>
            <pc:docMk/>
            <pc:sldMk cId="1584156891" sldId="305"/>
            <ac:picMk id="2" creationId="{6D4926C9-DD49-EAE9-6E67-C5B667F8265C}"/>
          </ac:picMkLst>
        </pc:picChg>
        <pc:picChg chg="mod">
          <ac:chgData name="Tabassum, Naheed" userId="7b7b798a-2f7f-4cfd-b2a9-b39d41d72be9" providerId="ADAL" clId="{052014C2-4DAE-4BC1-881A-A8D29169AD29}" dt="2024-03-08T10:05:53.237" v="269" actId="1076"/>
          <ac:picMkLst>
            <pc:docMk/>
            <pc:sldMk cId="1584156891" sldId="305"/>
            <ac:picMk id="10" creationId="{069AB7B3-5E4E-CF04-EA76-6D36012AD2D3}"/>
          </ac:picMkLst>
        </pc:picChg>
      </pc:sldChg>
      <pc:sldChg chg="addSp delSp modSp del mod">
        <pc:chgData name="Tabassum, Naheed" userId="7b7b798a-2f7f-4cfd-b2a9-b39d41d72be9" providerId="ADAL" clId="{052014C2-4DAE-4BC1-881A-A8D29169AD29}" dt="2024-03-08T10:15:02.099" v="633" actId="2696"/>
        <pc:sldMkLst>
          <pc:docMk/>
          <pc:sldMk cId="3240776973" sldId="306"/>
        </pc:sldMkLst>
        <pc:spChg chg="add mod">
          <ac:chgData name="Tabassum, Naheed" userId="7b7b798a-2f7f-4cfd-b2a9-b39d41d72be9" providerId="ADAL" clId="{052014C2-4DAE-4BC1-881A-A8D29169AD29}" dt="2024-03-08T10:04:27.493" v="259"/>
          <ac:spMkLst>
            <pc:docMk/>
            <pc:sldMk cId="3240776973" sldId="306"/>
            <ac:spMk id="2" creationId="{3AEFEDAB-AE56-D08B-CCE4-D8925A9E3A5A}"/>
          </ac:spMkLst>
        </pc:spChg>
        <pc:spChg chg="mod">
          <ac:chgData name="Tabassum, Naheed" userId="7b7b798a-2f7f-4cfd-b2a9-b39d41d72be9" providerId="ADAL" clId="{052014C2-4DAE-4BC1-881A-A8D29169AD29}" dt="2024-03-08T10:11:51.973" v="414" actId="21"/>
          <ac:spMkLst>
            <pc:docMk/>
            <pc:sldMk cId="3240776973" sldId="306"/>
            <ac:spMk id="3" creationId="{CEABC109-7527-4BA1-3169-DD8006D0BA42}"/>
          </ac:spMkLst>
        </pc:spChg>
        <pc:spChg chg="del">
          <ac:chgData name="Tabassum, Naheed" userId="7b7b798a-2f7f-4cfd-b2a9-b39d41d72be9" providerId="ADAL" clId="{052014C2-4DAE-4BC1-881A-A8D29169AD29}" dt="2024-03-08T10:04:27.493" v="259"/>
          <ac:spMkLst>
            <pc:docMk/>
            <pc:sldMk cId="3240776973" sldId="306"/>
            <ac:spMk id="4" creationId="{16A7D6E8-7C5E-4D4C-C46A-BAA90EC40F70}"/>
          </ac:spMkLst>
        </pc:spChg>
      </pc:sldChg>
      <pc:sldChg chg="modSp mod">
        <pc:chgData name="Tabassum, Naheed" userId="7b7b798a-2f7f-4cfd-b2a9-b39d41d72be9" providerId="ADAL" clId="{052014C2-4DAE-4BC1-881A-A8D29169AD29}" dt="2024-03-08T11:07:05.735" v="882" actId="20577"/>
        <pc:sldMkLst>
          <pc:docMk/>
          <pc:sldMk cId="1599745477" sldId="307"/>
        </pc:sldMkLst>
        <pc:spChg chg="mod">
          <ac:chgData name="Tabassum, Naheed" userId="7b7b798a-2f7f-4cfd-b2a9-b39d41d72be9" providerId="ADAL" clId="{052014C2-4DAE-4BC1-881A-A8D29169AD29}" dt="2024-03-08T11:07:05.735" v="882" actId="20577"/>
          <ac:spMkLst>
            <pc:docMk/>
            <pc:sldMk cId="1599745477" sldId="307"/>
            <ac:spMk id="4" creationId="{6C49BB62-AFD7-67CA-0678-F31F8AD1F3A5}"/>
          </ac:spMkLst>
        </pc:spChg>
        <pc:spChg chg="mod">
          <ac:chgData name="Tabassum, Naheed" userId="7b7b798a-2f7f-4cfd-b2a9-b39d41d72be9" providerId="ADAL" clId="{052014C2-4DAE-4BC1-881A-A8D29169AD29}" dt="2024-03-08T10:34:53.972" v="744" actId="1076"/>
          <ac:spMkLst>
            <pc:docMk/>
            <pc:sldMk cId="1599745477" sldId="307"/>
            <ac:spMk id="5" creationId="{3D791850-6CDB-B7E1-EBB4-C2F4CE0B13AE}"/>
          </ac:spMkLst>
        </pc:spChg>
        <pc:spChg chg="mod">
          <ac:chgData name="Tabassum, Naheed" userId="7b7b798a-2f7f-4cfd-b2a9-b39d41d72be9" providerId="ADAL" clId="{052014C2-4DAE-4BC1-881A-A8D29169AD29}" dt="2024-03-08T09:51:32.629" v="117" actId="20577"/>
          <ac:spMkLst>
            <pc:docMk/>
            <pc:sldMk cId="1599745477" sldId="307"/>
            <ac:spMk id="7" creationId="{3C6B1698-A950-E512-07CD-50E0CF73521A}"/>
          </ac:spMkLst>
        </pc:spChg>
        <pc:spChg chg="mod">
          <ac:chgData name="Tabassum, Naheed" userId="7b7b798a-2f7f-4cfd-b2a9-b39d41d72be9" providerId="ADAL" clId="{052014C2-4DAE-4BC1-881A-A8D29169AD29}" dt="2024-03-08T09:54:50.394" v="156" actId="20577"/>
          <ac:spMkLst>
            <pc:docMk/>
            <pc:sldMk cId="1599745477" sldId="307"/>
            <ac:spMk id="9" creationId="{B87467E7-D5C6-67B1-6474-2822C6110CDB}"/>
          </ac:spMkLst>
        </pc:spChg>
        <pc:graphicFrameChg chg="mod modGraphic">
          <ac:chgData name="Tabassum, Naheed" userId="7b7b798a-2f7f-4cfd-b2a9-b39d41d72be9" providerId="ADAL" clId="{052014C2-4DAE-4BC1-881A-A8D29169AD29}" dt="2024-03-08T09:54:56.886" v="157" actId="1076"/>
          <ac:graphicFrameMkLst>
            <pc:docMk/>
            <pc:sldMk cId="1599745477" sldId="307"/>
            <ac:graphicFrameMk id="10" creationId="{403F6C03-FCAB-44C8-9159-B6611721DF17}"/>
          </ac:graphicFrameMkLst>
        </pc:graphicFrameChg>
      </pc:sldChg>
      <pc:sldChg chg="modSp mod">
        <pc:chgData name="Tabassum, Naheed" userId="7b7b798a-2f7f-4cfd-b2a9-b39d41d72be9" providerId="ADAL" clId="{052014C2-4DAE-4BC1-881A-A8D29169AD29}" dt="2024-03-08T11:07:19.386" v="904" actId="20577"/>
        <pc:sldMkLst>
          <pc:docMk/>
          <pc:sldMk cId="3735598663" sldId="309"/>
        </pc:sldMkLst>
        <pc:spChg chg="mod">
          <ac:chgData name="Tabassum, Naheed" userId="7b7b798a-2f7f-4cfd-b2a9-b39d41d72be9" providerId="ADAL" clId="{052014C2-4DAE-4BC1-881A-A8D29169AD29}" dt="2024-03-08T11:07:19.386" v="904" actId="20577"/>
          <ac:spMkLst>
            <pc:docMk/>
            <pc:sldMk cId="3735598663" sldId="309"/>
            <ac:spMk id="4" creationId="{0D412A51-FAFE-EBBA-6596-0FC35867B92A}"/>
          </ac:spMkLst>
        </pc:spChg>
        <pc:spChg chg="mod">
          <ac:chgData name="Tabassum, Naheed" userId="7b7b798a-2f7f-4cfd-b2a9-b39d41d72be9" providerId="ADAL" clId="{052014C2-4DAE-4BC1-881A-A8D29169AD29}" dt="2024-03-08T09:35:01.034" v="12" actId="20577"/>
          <ac:spMkLst>
            <pc:docMk/>
            <pc:sldMk cId="3735598663" sldId="309"/>
            <ac:spMk id="7" creationId="{014EED3C-11BE-2B26-ACA0-783B7F03A411}"/>
          </ac:spMkLst>
        </pc:spChg>
        <pc:graphicFrameChg chg="mod modGraphic">
          <ac:chgData name="Tabassum, Naheed" userId="7b7b798a-2f7f-4cfd-b2a9-b39d41d72be9" providerId="ADAL" clId="{052014C2-4DAE-4BC1-881A-A8D29169AD29}" dt="2024-03-08T09:55:08.092" v="160" actId="1076"/>
          <ac:graphicFrameMkLst>
            <pc:docMk/>
            <pc:sldMk cId="3735598663" sldId="309"/>
            <ac:graphicFrameMk id="10" creationId="{5C3BE650-C8FC-E432-7CBB-FA9AC86F1706}"/>
          </ac:graphicFrameMkLst>
        </pc:graphicFrameChg>
      </pc:sldChg>
      <pc:sldChg chg="modSp mod">
        <pc:chgData name="Tabassum, Naheed" userId="7b7b798a-2f7f-4cfd-b2a9-b39d41d72be9" providerId="ADAL" clId="{052014C2-4DAE-4BC1-881A-A8D29169AD29}" dt="2024-03-08T11:05:04.652" v="783" actId="20577"/>
        <pc:sldMkLst>
          <pc:docMk/>
          <pc:sldMk cId="3704552707" sldId="311"/>
        </pc:sldMkLst>
        <pc:spChg chg="mod">
          <ac:chgData name="Tabassum, Naheed" userId="7b7b798a-2f7f-4cfd-b2a9-b39d41d72be9" providerId="ADAL" clId="{052014C2-4DAE-4BC1-881A-A8D29169AD29}" dt="2024-03-08T11:05:04.652" v="783" actId="20577"/>
          <ac:spMkLst>
            <pc:docMk/>
            <pc:sldMk cId="3704552707" sldId="311"/>
            <ac:spMk id="4" creationId="{9312FE45-82FD-0C88-659D-CE76D48FFC35}"/>
          </ac:spMkLst>
        </pc:spChg>
        <pc:picChg chg="mod">
          <ac:chgData name="Tabassum, Naheed" userId="7b7b798a-2f7f-4cfd-b2a9-b39d41d72be9" providerId="ADAL" clId="{052014C2-4DAE-4BC1-881A-A8D29169AD29}" dt="2024-03-08T09:32:54.872" v="0" actId="1038"/>
          <ac:picMkLst>
            <pc:docMk/>
            <pc:sldMk cId="3704552707" sldId="311"/>
            <ac:picMk id="3" creationId="{9ABE07C4-2D55-8A3B-FEAC-4E28240D9235}"/>
          </ac:picMkLst>
        </pc:picChg>
      </pc:sldChg>
      <pc:sldChg chg="modSp mod">
        <pc:chgData name="Tabassum, Naheed" userId="7b7b798a-2f7f-4cfd-b2a9-b39d41d72be9" providerId="ADAL" clId="{052014C2-4DAE-4BC1-881A-A8D29169AD29}" dt="2024-03-08T11:05:14.499" v="797" actId="20577"/>
        <pc:sldMkLst>
          <pc:docMk/>
          <pc:sldMk cId="2622172524" sldId="312"/>
        </pc:sldMkLst>
        <pc:spChg chg="mod">
          <ac:chgData name="Tabassum, Naheed" userId="7b7b798a-2f7f-4cfd-b2a9-b39d41d72be9" providerId="ADAL" clId="{052014C2-4DAE-4BC1-881A-A8D29169AD29}" dt="2024-03-08T11:05:14.499" v="797" actId="20577"/>
          <ac:spMkLst>
            <pc:docMk/>
            <pc:sldMk cId="2622172524" sldId="312"/>
            <ac:spMk id="4" creationId="{2BB37474-CBB6-1AC0-F5C0-2F83DD1E09DF}"/>
          </ac:spMkLst>
        </pc:spChg>
      </pc:sldChg>
      <pc:sldChg chg="addSp delSp modSp mod">
        <pc:chgData name="Tabassum, Naheed" userId="7b7b798a-2f7f-4cfd-b2a9-b39d41d72be9" providerId="ADAL" clId="{052014C2-4DAE-4BC1-881A-A8D29169AD29}" dt="2024-03-08T11:06:30.985" v="853" actId="20577"/>
        <pc:sldMkLst>
          <pc:docMk/>
          <pc:sldMk cId="3695752345" sldId="313"/>
        </pc:sldMkLst>
        <pc:spChg chg="del mod">
          <ac:chgData name="Tabassum, Naheed" userId="7b7b798a-2f7f-4cfd-b2a9-b39d41d72be9" providerId="ADAL" clId="{052014C2-4DAE-4BC1-881A-A8D29169AD29}" dt="2024-03-08T09:42:59.963" v="50" actId="21"/>
          <ac:spMkLst>
            <pc:docMk/>
            <pc:sldMk cId="3695752345" sldId="313"/>
            <ac:spMk id="2" creationId="{D74FF512-C690-FE81-2FE5-7CAABB820271}"/>
          </ac:spMkLst>
        </pc:spChg>
        <pc:spChg chg="add mod">
          <ac:chgData name="Tabassum, Naheed" userId="7b7b798a-2f7f-4cfd-b2a9-b39d41d72be9" providerId="ADAL" clId="{052014C2-4DAE-4BC1-881A-A8D29169AD29}" dt="2024-03-08T09:43:34.377" v="55" actId="1076"/>
          <ac:spMkLst>
            <pc:docMk/>
            <pc:sldMk cId="3695752345" sldId="313"/>
            <ac:spMk id="3" creationId="{313C242A-132B-2556-F309-847D8F3776F0}"/>
          </ac:spMkLst>
        </pc:spChg>
        <pc:spChg chg="add mod">
          <ac:chgData name="Tabassum, Naheed" userId="7b7b798a-2f7f-4cfd-b2a9-b39d41d72be9" providerId="ADAL" clId="{052014C2-4DAE-4BC1-881A-A8D29169AD29}" dt="2024-03-08T11:06:30.985" v="853" actId="20577"/>
          <ac:spMkLst>
            <pc:docMk/>
            <pc:sldMk cId="3695752345" sldId="313"/>
            <ac:spMk id="5" creationId="{12D74D5A-B499-8BF0-8746-A0515D0AD0FF}"/>
          </ac:spMkLst>
        </pc:spChg>
        <pc:spChg chg="mod">
          <ac:chgData name="Tabassum, Naheed" userId="7b7b798a-2f7f-4cfd-b2a9-b39d41d72be9" providerId="ADAL" clId="{052014C2-4DAE-4BC1-881A-A8D29169AD29}" dt="2024-03-08T09:44:35.362" v="64" actId="1076"/>
          <ac:spMkLst>
            <pc:docMk/>
            <pc:sldMk cId="3695752345" sldId="313"/>
            <ac:spMk id="6" creationId="{0047370C-69F5-CD3F-631A-45F80630126A}"/>
          </ac:spMkLst>
        </pc:spChg>
        <pc:spChg chg="add mod">
          <ac:chgData name="Tabassum, Naheed" userId="7b7b798a-2f7f-4cfd-b2a9-b39d41d72be9" providerId="ADAL" clId="{052014C2-4DAE-4BC1-881A-A8D29169AD29}" dt="2024-03-08T10:34:49.982" v="743" actId="1076"/>
          <ac:spMkLst>
            <pc:docMk/>
            <pc:sldMk cId="3695752345" sldId="313"/>
            <ac:spMk id="7" creationId="{B4F31A17-DFB1-4132-5599-C33CDB220826}"/>
          </ac:spMkLst>
        </pc:spChg>
        <pc:graphicFrameChg chg="modGraphic">
          <ac:chgData name="Tabassum, Naheed" userId="7b7b798a-2f7f-4cfd-b2a9-b39d41d72be9" providerId="ADAL" clId="{052014C2-4DAE-4BC1-881A-A8D29169AD29}" dt="2024-03-08T10:37:45.455" v="752" actId="12385"/>
          <ac:graphicFrameMkLst>
            <pc:docMk/>
            <pc:sldMk cId="3695752345" sldId="313"/>
            <ac:graphicFrameMk id="4" creationId="{46DF1C89-BB43-FEC2-02E7-2B0270CFA76D}"/>
          </ac:graphicFrameMkLst>
        </pc:graphicFrameChg>
      </pc:sldChg>
    </pc:docChg>
  </pc:docChgLst>
  <pc:docChgLst>
    <pc:chgData name="Ghedan, Kareem" userId="S::k.a.a.a.ghedan@tue.nl::a62c97ad-305a-48a6-94d4-29335343a1ae" providerId="AD" clId="Web-{DB26F52E-AA14-442C-8086-83AB04AE1291}"/>
    <pc:docChg chg="modSld">
      <pc:chgData name="Ghedan, Kareem" userId="S::k.a.a.a.ghedan@tue.nl::a62c97ad-305a-48a6-94d4-29335343a1ae" providerId="AD" clId="Web-{DB26F52E-AA14-442C-8086-83AB04AE1291}" dt="2024-03-08T11:26:41.710" v="4"/>
      <pc:docMkLst>
        <pc:docMk/>
      </pc:docMkLst>
      <pc:sldChg chg="addSp modSp">
        <pc:chgData name="Ghedan, Kareem" userId="S::k.a.a.a.ghedan@tue.nl::a62c97ad-305a-48a6-94d4-29335343a1ae" providerId="AD" clId="Web-{DB26F52E-AA14-442C-8086-83AB04AE1291}" dt="2024-03-08T11:26:41.710" v="4"/>
        <pc:sldMkLst>
          <pc:docMk/>
          <pc:sldMk cId="4079636278" sldId="298"/>
        </pc:sldMkLst>
        <pc:spChg chg="add mod">
          <ac:chgData name="Ghedan, Kareem" userId="S::k.a.a.a.ghedan@tue.nl::a62c97ad-305a-48a6-94d4-29335343a1ae" providerId="AD" clId="Web-{DB26F52E-AA14-442C-8086-83AB04AE1291}" dt="2024-03-08T11:26:41.710" v="4"/>
          <ac:spMkLst>
            <pc:docMk/>
            <pc:sldMk cId="4079636278" sldId="298"/>
            <ac:spMk id="2" creationId="{C0B75CCA-C52F-3D70-A5C2-89397623B229}"/>
          </ac:spMkLst>
        </pc:spChg>
      </pc:sldChg>
    </pc:docChg>
  </pc:docChgLst>
  <pc:docChgLst>
    <pc:chgData name="Barghi Mehmandari, Mahsa" userId="S::m.barghi.mehmandari@tue.nl::df736405-4f08-44fc-a9ef-b56036250e3c" providerId="AD" clId="Web-{15E659DF-6D00-4AF5-B959-37BCF42EAA41}"/>
    <pc:docChg chg="modSld">
      <pc:chgData name="Barghi Mehmandari, Mahsa" userId="S::m.barghi.mehmandari@tue.nl::df736405-4f08-44fc-a9ef-b56036250e3c" providerId="AD" clId="Web-{15E659DF-6D00-4AF5-B959-37BCF42EAA41}" dt="2024-03-08T12:55:46.191" v="60" actId="1076"/>
      <pc:docMkLst>
        <pc:docMk/>
      </pc:docMkLst>
      <pc:sldChg chg="addSp delSp modSp">
        <pc:chgData name="Barghi Mehmandari, Mahsa" userId="S::m.barghi.mehmandari@tue.nl::df736405-4f08-44fc-a9ef-b56036250e3c" providerId="AD" clId="Web-{15E659DF-6D00-4AF5-B959-37BCF42EAA41}" dt="2024-03-08T12:55:46.191" v="60" actId="1076"/>
        <pc:sldMkLst>
          <pc:docMk/>
          <pc:sldMk cId="3857227449" sldId="304"/>
        </pc:sldMkLst>
        <pc:spChg chg="mod">
          <ac:chgData name="Barghi Mehmandari, Mahsa" userId="S::m.barghi.mehmandari@tue.nl::df736405-4f08-44fc-a9ef-b56036250e3c" providerId="AD" clId="Web-{15E659DF-6D00-4AF5-B959-37BCF42EAA41}" dt="2024-03-08T12:53:58.094" v="45" actId="1076"/>
          <ac:spMkLst>
            <pc:docMk/>
            <pc:sldMk cId="3857227449" sldId="304"/>
            <ac:spMk id="3" creationId="{A290AF6C-192B-1A61-9D25-137FFF912D26}"/>
          </ac:spMkLst>
        </pc:spChg>
        <pc:spChg chg="mod">
          <ac:chgData name="Barghi Mehmandari, Mahsa" userId="S::m.barghi.mehmandari@tue.nl::df736405-4f08-44fc-a9ef-b56036250e3c" providerId="AD" clId="Web-{15E659DF-6D00-4AF5-B959-37BCF42EAA41}" dt="2024-03-08T12:54:01.766" v="46" actId="1076"/>
          <ac:spMkLst>
            <pc:docMk/>
            <pc:sldMk cId="3857227449" sldId="304"/>
            <ac:spMk id="9" creationId="{F092FF66-DEA1-7585-648B-1259264217D0}"/>
          </ac:spMkLst>
        </pc:spChg>
        <pc:spChg chg="del">
          <ac:chgData name="Barghi Mehmandari, Mahsa" userId="S::m.barghi.mehmandari@tue.nl::df736405-4f08-44fc-a9ef-b56036250e3c" providerId="AD" clId="Web-{15E659DF-6D00-4AF5-B959-37BCF42EAA41}" dt="2024-03-08T12:39:24.506" v="5"/>
          <ac:spMkLst>
            <pc:docMk/>
            <pc:sldMk cId="3857227449" sldId="304"/>
            <ac:spMk id="10" creationId="{9B937ABF-7360-FF00-8D6D-CA4DB94CE4AB}"/>
          </ac:spMkLst>
        </pc:spChg>
        <pc:spChg chg="del">
          <ac:chgData name="Barghi Mehmandari, Mahsa" userId="S::m.barghi.mehmandari@tue.nl::df736405-4f08-44fc-a9ef-b56036250e3c" providerId="AD" clId="Web-{15E659DF-6D00-4AF5-B959-37BCF42EAA41}" dt="2024-03-08T12:39:21.631" v="4"/>
          <ac:spMkLst>
            <pc:docMk/>
            <pc:sldMk cId="3857227449" sldId="304"/>
            <ac:spMk id="11" creationId="{E274FFDB-AD36-9D31-2274-007B27775552}"/>
          </ac:spMkLst>
        </pc:spChg>
        <pc:spChg chg="del">
          <ac:chgData name="Barghi Mehmandari, Mahsa" userId="S::m.barghi.mehmandari@tue.nl::df736405-4f08-44fc-a9ef-b56036250e3c" providerId="AD" clId="Web-{15E659DF-6D00-4AF5-B959-37BCF42EAA41}" dt="2024-03-08T12:39:15.318" v="2"/>
          <ac:spMkLst>
            <pc:docMk/>
            <pc:sldMk cId="3857227449" sldId="304"/>
            <ac:spMk id="12" creationId="{1DA91B51-2E68-037F-B14E-F21CD066805F}"/>
          </ac:spMkLst>
        </pc:spChg>
        <pc:spChg chg="mod ord">
          <ac:chgData name="Barghi Mehmandari, Mahsa" userId="S::m.barghi.mehmandari@tue.nl::df736405-4f08-44fc-a9ef-b56036250e3c" providerId="AD" clId="Web-{15E659DF-6D00-4AF5-B959-37BCF42EAA41}" dt="2024-03-08T12:55:32.316" v="57" actId="1076"/>
          <ac:spMkLst>
            <pc:docMk/>
            <pc:sldMk cId="3857227449" sldId="304"/>
            <ac:spMk id="14" creationId="{135476C2-EE27-8896-6193-75E3D3F96E6B}"/>
          </ac:spMkLst>
        </pc:spChg>
        <pc:spChg chg="add mod">
          <ac:chgData name="Barghi Mehmandari, Mahsa" userId="S::m.barghi.mehmandari@tue.nl::df736405-4f08-44fc-a9ef-b56036250e3c" providerId="AD" clId="Web-{15E659DF-6D00-4AF5-B959-37BCF42EAA41}" dt="2024-03-08T12:55:46.191" v="60" actId="1076"/>
          <ac:spMkLst>
            <pc:docMk/>
            <pc:sldMk cId="3857227449" sldId="304"/>
            <ac:spMk id="18" creationId="{39E7AA5B-253B-308E-4581-D6B6EF3ECE4B}"/>
          </ac:spMkLst>
        </pc:spChg>
        <pc:picChg chg="del mod">
          <ac:chgData name="Barghi Mehmandari, Mahsa" userId="S::m.barghi.mehmandari@tue.nl::df736405-4f08-44fc-a9ef-b56036250e3c" providerId="AD" clId="Web-{15E659DF-6D00-4AF5-B959-37BCF42EAA41}" dt="2024-03-08T12:43:03.216" v="19"/>
          <ac:picMkLst>
            <pc:docMk/>
            <pc:sldMk cId="3857227449" sldId="304"/>
            <ac:picMk id="2" creationId="{5C17050A-7A8E-0F10-BAA4-55CABAD42788}"/>
          </ac:picMkLst>
        </pc:picChg>
        <pc:picChg chg="del">
          <ac:chgData name="Barghi Mehmandari, Mahsa" userId="S::m.barghi.mehmandari@tue.nl::df736405-4f08-44fc-a9ef-b56036250e3c" providerId="AD" clId="Web-{15E659DF-6D00-4AF5-B959-37BCF42EAA41}" dt="2024-03-08T12:39:10.943" v="0"/>
          <ac:picMkLst>
            <pc:docMk/>
            <pc:sldMk cId="3857227449" sldId="304"/>
            <ac:picMk id="4" creationId="{8354584D-8648-F986-183B-E0274E36BC85}"/>
          </ac:picMkLst>
        </pc:picChg>
        <pc:picChg chg="add mod">
          <ac:chgData name="Barghi Mehmandari, Mahsa" userId="S::m.barghi.mehmandari@tue.nl::df736405-4f08-44fc-a9ef-b56036250e3c" providerId="AD" clId="Web-{15E659DF-6D00-4AF5-B959-37BCF42EAA41}" dt="2024-03-08T12:55:37.082" v="58" actId="14100"/>
          <ac:picMkLst>
            <pc:docMk/>
            <pc:sldMk cId="3857227449" sldId="304"/>
            <ac:picMk id="13" creationId="{1A28A892-EF56-0D93-2399-C6E573CEDC48}"/>
          </ac:picMkLst>
        </pc:picChg>
        <pc:picChg chg="add del mod">
          <ac:chgData name="Barghi Mehmandari, Mahsa" userId="S::m.barghi.mehmandari@tue.nl::df736405-4f08-44fc-a9ef-b56036250e3c" providerId="AD" clId="Web-{15E659DF-6D00-4AF5-B959-37BCF42EAA41}" dt="2024-03-08T12:44:21.046" v="29"/>
          <ac:picMkLst>
            <pc:docMk/>
            <pc:sldMk cId="3857227449" sldId="304"/>
            <ac:picMk id="15" creationId="{DC7B08A6-C81F-D273-64D5-172B07AF082C}"/>
          </ac:picMkLst>
        </pc:picChg>
        <pc:picChg chg="add mod ord">
          <ac:chgData name="Barghi Mehmandari, Mahsa" userId="S::m.barghi.mehmandari@tue.nl::df736405-4f08-44fc-a9ef-b56036250e3c" providerId="AD" clId="Web-{15E659DF-6D00-4AF5-B959-37BCF42EAA41}" dt="2024-03-08T12:55:29.957" v="56" actId="14100"/>
          <ac:picMkLst>
            <pc:docMk/>
            <pc:sldMk cId="3857227449" sldId="304"/>
            <ac:picMk id="16" creationId="{C1A8E85C-D55E-C27D-5F13-2E8127BF9365}"/>
          </ac:picMkLst>
        </pc:picChg>
        <pc:picChg chg="add mod">
          <ac:chgData name="Barghi Mehmandari, Mahsa" userId="S::m.barghi.mehmandari@tue.nl::df736405-4f08-44fc-a9ef-b56036250e3c" providerId="AD" clId="Web-{15E659DF-6D00-4AF5-B959-37BCF42EAA41}" dt="2024-03-08T12:55:20.175" v="53" actId="14100"/>
          <ac:picMkLst>
            <pc:docMk/>
            <pc:sldMk cId="3857227449" sldId="304"/>
            <ac:picMk id="17" creationId="{AF7C5208-1191-151F-F444-9BA890DE96C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95A73F-D924-471B-AB96-EEC7215656B4}" type="doc">
      <dgm:prSet loTypeId="urn:microsoft.com/office/officeart/2009/layout/CirclePictureHierarchy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1B5A943A-292A-4160-8E12-3ABFAED1BC26}">
      <dgm:prSet phldrT="[Text]"/>
      <dgm:spPr/>
      <dgm:t>
        <a:bodyPr/>
        <a:lstStyle/>
        <a:p>
          <a:pPr algn="ctr"/>
          <a:r>
            <a:rPr lang="en-GB"/>
            <a:t>Validating the functional requirements</a:t>
          </a:r>
          <a:endParaRPr lang="LID4096"/>
        </a:p>
      </dgm:t>
    </dgm:pt>
    <dgm:pt modelId="{14E07EDC-DC76-4F36-8D16-E23A8C657E77}" type="parTrans" cxnId="{EBAD3D7A-85E6-4974-9F6F-68913C67DC9F}">
      <dgm:prSet/>
      <dgm:spPr/>
      <dgm:t>
        <a:bodyPr/>
        <a:lstStyle/>
        <a:p>
          <a:pPr algn="ctr"/>
          <a:endParaRPr lang="LID4096"/>
        </a:p>
      </dgm:t>
    </dgm:pt>
    <dgm:pt modelId="{15139518-247F-4F60-AD84-831E6B39A914}" type="sibTrans" cxnId="{EBAD3D7A-85E6-4974-9F6F-68913C67DC9F}">
      <dgm:prSet/>
      <dgm:spPr/>
      <dgm:t>
        <a:bodyPr/>
        <a:lstStyle/>
        <a:p>
          <a:pPr algn="ctr"/>
          <a:endParaRPr lang="LID4096"/>
        </a:p>
      </dgm:t>
    </dgm:pt>
    <dgm:pt modelId="{8BDD04D7-2F40-4E26-B8CE-3E807D48764D}">
      <dgm:prSet phldrT="[Text]"/>
      <dgm:spPr/>
      <dgm:t>
        <a:bodyPr/>
        <a:lstStyle/>
        <a:p>
          <a:pPr algn="ctr"/>
          <a:r>
            <a:rPr lang="en-GB"/>
            <a:t>Real-world scenarios</a:t>
          </a:r>
          <a:endParaRPr lang="LID4096"/>
        </a:p>
      </dgm:t>
    </dgm:pt>
    <dgm:pt modelId="{87E810C3-6DA4-402F-9095-B54B8C4CDFA2}" type="parTrans" cxnId="{661E4AED-64FB-4F38-A9B8-266DF28661B5}">
      <dgm:prSet/>
      <dgm:spPr/>
      <dgm:t>
        <a:bodyPr/>
        <a:lstStyle/>
        <a:p>
          <a:pPr algn="ctr"/>
          <a:endParaRPr lang="LID4096"/>
        </a:p>
      </dgm:t>
    </dgm:pt>
    <dgm:pt modelId="{A09D9E97-5BE8-4237-8E80-54FB2692C28C}" type="sibTrans" cxnId="{661E4AED-64FB-4F38-A9B8-266DF28661B5}">
      <dgm:prSet/>
      <dgm:spPr/>
      <dgm:t>
        <a:bodyPr/>
        <a:lstStyle/>
        <a:p>
          <a:pPr algn="ctr"/>
          <a:endParaRPr lang="LID4096"/>
        </a:p>
      </dgm:t>
    </dgm:pt>
    <dgm:pt modelId="{F9C1623E-53E5-4A93-8C5B-0F330B8FE75A}">
      <dgm:prSet phldrT="[Text]"/>
      <dgm:spPr/>
      <dgm:t>
        <a:bodyPr/>
        <a:lstStyle/>
        <a:p>
          <a:pPr algn="ctr"/>
          <a:r>
            <a:rPr lang="en-GB"/>
            <a:t>Comparison to human referees</a:t>
          </a:r>
          <a:endParaRPr lang="LID4096"/>
        </a:p>
      </dgm:t>
    </dgm:pt>
    <dgm:pt modelId="{CD365388-4659-4CE9-BA3A-84FB6E96D998}" type="parTrans" cxnId="{1203CE36-F432-42D0-98C3-0C902806A493}">
      <dgm:prSet/>
      <dgm:spPr/>
      <dgm:t>
        <a:bodyPr/>
        <a:lstStyle/>
        <a:p>
          <a:pPr algn="ctr"/>
          <a:endParaRPr lang="LID4096"/>
        </a:p>
      </dgm:t>
    </dgm:pt>
    <dgm:pt modelId="{8DA904C0-DFB6-4FB0-90FC-832E91D18DC1}" type="sibTrans" cxnId="{1203CE36-F432-42D0-98C3-0C902806A493}">
      <dgm:prSet/>
      <dgm:spPr/>
      <dgm:t>
        <a:bodyPr/>
        <a:lstStyle/>
        <a:p>
          <a:pPr algn="ctr"/>
          <a:endParaRPr lang="LID4096"/>
        </a:p>
      </dgm:t>
    </dgm:pt>
    <dgm:pt modelId="{A93BC436-FDCB-4B05-9368-2666BDF2418E}">
      <dgm:prSet phldrT="[Text]"/>
      <dgm:spPr/>
      <dgm:t>
        <a:bodyPr/>
        <a:lstStyle/>
        <a:p>
          <a:pPr algn="ctr"/>
          <a:r>
            <a:rPr lang="en-GB"/>
            <a:t>Ground truth</a:t>
          </a:r>
          <a:endParaRPr lang="LID4096"/>
        </a:p>
      </dgm:t>
    </dgm:pt>
    <dgm:pt modelId="{FF3C96F3-AAEB-49D6-9923-DCAAEF262A2B}" type="parTrans" cxnId="{CAF63D4F-7161-463B-94C9-4CA91B5F8A85}">
      <dgm:prSet/>
      <dgm:spPr/>
      <dgm:t>
        <a:bodyPr/>
        <a:lstStyle/>
        <a:p>
          <a:pPr algn="ctr"/>
          <a:endParaRPr lang="LID4096"/>
        </a:p>
      </dgm:t>
    </dgm:pt>
    <dgm:pt modelId="{300F1044-2953-4C72-AF1A-18A1E1B0270D}" type="sibTrans" cxnId="{CAF63D4F-7161-463B-94C9-4CA91B5F8A85}">
      <dgm:prSet/>
      <dgm:spPr/>
      <dgm:t>
        <a:bodyPr/>
        <a:lstStyle/>
        <a:p>
          <a:pPr algn="ctr"/>
          <a:endParaRPr lang="LID4096"/>
        </a:p>
      </dgm:t>
    </dgm:pt>
    <dgm:pt modelId="{5A5F2AD2-E893-47AE-9F2F-CE9FA6E2390B}">
      <dgm:prSet phldrT="[Text]"/>
      <dgm:spPr/>
      <dgm:t>
        <a:bodyPr/>
        <a:lstStyle/>
        <a:p>
          <a:pPr algn="ctr"/>
          <a:r>
            <a:rPr lang="en-GB"/>
            <a:t>Statistical Analysis</a:t>
          </a:r>
          <a:endParaRPr lang="LID4096"/>
        </a:p>
      </dgm:t>
    </dgm:pt>
    <dgm:pt modelId="{0FA4F09F-DB14-47CD-875D-8D36D7F397DE}" type="parTrans" cxnId="{FA904A7B-30F0-4A5A-8D29-F749710EECE4}">
      <dgm:prSet/>
      <dgm:spPr/>
      <dgm:t>
        <a:bodyPr/>
        <a:lstStyle/>
        <a:p>
          <a:pPr algn="ctr"/>
          <a:endParaRPr lang="LID4096"/>
        </a:p>
      </dgm:t>
    </dgm:pt>
    <dgm:pt modelId="{F5A8A7CF-F37E-4EB2-ACAD-BB7BA1E812F2}" type="sibTrans" cxnId="{FA904A7B-30F0-4A5A-8D29-F749710EECE4}">
      <dgm:prSet/>
      <dgm:spPr/>
      <dgm:t>
        <a:bodyPr/>
        <a:lstStyle/>
        <a:p>
          <a:pPr algn="ctr"/>
          <a:endParaRPr lang="LID4096"/>
        </a:p>
      </dgm:t>
    </dgm:pt>
    <dgm:pt modelId="{BFFD71E0-7A95-4276-9CD7-EDA4211185B9}" type="pres">
      <dgm:prSet presAssocID="{B795A73F-D924-471B-AB96-EEC7215656B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CA2BB7D-2386-4E0A-8249-2C66E695552C}" type="pres">
      <dgm:prSet presAssocID="{1B5A943A-292A-4160-8E12-3ABFAED1BC26}" presName="hierRoot1" presStyleCnt="0"/>
      <dgm:spPr/>
    </dgm:pt>
    <dgm:pt modelId="{4F03C873-33F7-493B-B446-844AC3DE16C9}" type="pres">
      <dgm:prSet presAssocID="{1B5A943A-292A-4160-8E12-3ABFAED1BC26}" presName="composite" presStyleCnt="0"/>
      <dgm:spPr/>
    </dgm:pt>
    <dgm:pt modelId="{4F046A27-A8EA-49BD-8D62-8F39164BCF8C}" type="pres">
      <dgm:prSet presAssocID="{1B5A943A-292A-4160-8E12-3ABFAED1BC26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Mixed with solid fill"/>
        </a:ext>
      </dgm:extLst>
    </dgm:pt>
    <dgm:pt modelId="{3C91E54B-0314-4B9E-B96F-2B88F3254373}" type="pres">
      <dgm:prSet presAssocID="{1B5A943A-292A-4160-8E12-3ABFAED1BC26}" presName="text" presStyleLbl="revTx" presStyleIdx="0" presStyleCnt="5">
        <dgm:presLayoutVars>
          <dgm:chPref val="3"/>
        </dgm:presLayoutVars>
      </dgm:prSet>
      <dgm:spPr/>
    </dgm:pt>
    <dgm:pt modelId="{5EE872F0-91A5-46BC-8910-E9A0E0C2CDAD}" type="pres">
      <dgm:prSet presAssocID="{1B5A943A-292A-4160-8E12-3ABFAED1BC26}" presName="hierChild2" presStyleCnt="0"/>
      <dgm:spPr/>
    </dgm:pt>
    <dgm:pt modelId="{01C0F4A3-E2F5-439A-BEE5-B20763F5808B}" type="pres">
      <dgm:prSet presAssocID="{87E810C3-6DA4-402F-9095-B54B8C4CDFA2}" presName="Name10" presStyleLbl="parChTrans1D2" presStyleIdx="0" presStyleCnt="2"/>
      <dgm:spPr/>
    </dgm:pt>
    <dgm:pt modelId="{EFF58EB5-71CB-4A06-B8CE-2712626D710B}" type="pres">
      <dgm:prSet presAssocID="{8BDD04D7-2F40-4E26-B8CE-3E807D48764D}" presName="hierRoot2" presStyleCnt="0"/>
      <dgm:spPr/>
    </dgm:pt>
    <dgm:pt modelId="{C9B9D332-2CF8-4483-A8EB-AFF715CCE865}" type="pres">
      <dgm:prSet presAssocID="{8BDD04D7-2F40-4E26-B8CE-3E807D48764D}" presName="composite2" presStyleCnt="0"/>
      <dgm:spPr/>
    </dgm:pt>
    <dgm:pt modelId="{7D947B30-F4BC-42EA-8860-D719B4514A9E}" type="pres">
      <dgm:prSet presAssocID="{8BDD04D7-2F40-4E26-B8CE-3E807D48764D}" presName="image2" presStyleLbl="node2" presStyleIdx="0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cer with solid fill"/>
        </a:ext>
      </dgm:extLst>
    </dgm:pt>
    <dgm:pt modelId="{E79BEF83-C689-4DAD-98EB-86FA4DB5B1BB}" type="pres">
      <dgm:prSet presAssocID="{8BDD04D7-2F40-4E26-B8CE-3E807D48764D}" presName="text2" presStyleLbl="revTx" presStyleIdx="1" presStyleCnt="5">
        <dgm:presLayoutVars>
          <dgm:chPref val="3"/>
        </dgm:presLayoutVars>
      </dgm:prSet>
      <dgm:spPr/>
    </dgm:pt>
    <dgm:pt modelId="{7FFD0ECF-2F33-43D0-BB03-C054EE50C374}" type="pres">
      <dgm:prSet presAssocID="{8BDD04D7-2F40-4E26-B8CE-3E807D48764D}" presName="hierChild3" presStyleCnt="0"/>
      <dgm:spPr/>
    </dgm:pt>
    <dgm:pt modelId="{5EE0E60E-7159-46E9-A6C7-66E349217C96}" type="pres">
      <dgm:prSet presAssocID="{CD365388-4659-4CE9-BA3A-84FB6E96D998}" presName="Name10" presStyleLbl="parChTrans1D2" presStyleIdx="1" presStyleCnt="2"/>
      <dgm:spPr/>
    </dgm:pt>
    <dgm:pt modelId="{11C47AB9-FFBD-463C-9BE4-650E40B3AB66}" type="pres">
      <dgm:prSet presAssocID="{F9C1623E-53E5-4A93-8C5B-0F330B8FE75A}" presName="hierRoot2" presStyleCnt="0"/>
      <dgm:spPr/>
    </dgm:pt>
    <dgm:pt modelId="{5E22971C-F398-4B3C-BD96-B0D7A7FC708B}" type="pres">
      <dgm:prSet presAssocID="{F9C1623E-53E5-4A93-8C5B-0F330B8FE75A}" presName="composite2" presStyleCnt="0"/>
      <dgm:spPr/>
    </dgm:pt>
    <dgm:pt modelId="{45AAEA7D-3EB0-46B6-98EE-C3F541D77689}" type="pres">
      <dgm:prSet presAssocID="{F9C1623E-53E5-4A93-8C5B-0F330B8FE75A}" presName="image2" presStyleLbl="node2" presStyleIdx="1" presStyleCnt="2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ights Uneven with solid fill"/>
        </a:ext>
      </dgm:extLst>
    </dgm:pt>
    <dgm:pt modelId="{4F69378B-25E2-4A89-9CD9-7F6E221E6B9F}" type="pres">
      <dgm:prSet presAssocID="{F9C1623E-53E5-4A93-8C5B-0F330B8FE75A}" presName="text2" presStyleLbl="revTx" presStyleIdx="2" presStyleCnt="5">
        <dgm:presLayoutVars>
          <dgm:chPref val="3"/>
        </dgm:presLayoutVars>
      </dgm:prSet>
      <dgm:spPr/>
    </dgm:pt>
    <dgm:pt modelId="{B0078167-CE95-4C57-8036-9D4E15D98320}" type="pres">
      <dgm:prSet presAssocID="{F9C1623E-53E5-4A93-8C5B-0F330B8FE75A}" presName="hierChild3" presStyleCnt="0"/>
      <dgm:spPr/>
    </dgm:pt>
    <dgm:pt modelId="{2C3E2840-9A64-4774-AED5-95F654336137}" type="pres">
      <dgm:prSet presAssocID="{0FA4F09F-DB14-47CD-875D-8D36D7F397DE}" presName="Name17" presStyleLbl="parChTrans1D3" presStyleIdx="0" presStyleCnt="2"/>
      <dgm:spPr/>
    </dgm:pt>
    <dgm:pt modelId="{F9B851E5-4D0D-4826-B025-F5CA64E6CF17}" type="pres">
      <dgm:prSet presAssocID="{5A5F2AD2-E893-47AE-9F2F-CE9FA6E2390B}" presName="hierRoot3" presStyleCnt="0"/>
      <dgm:spPr/>
    </dgm:pt>
    <dgm:pt modelId="{339050C6-B348-4C49-A078-123BB65369B8}" type="pres">
      <dgm:prSet presAssocID="{5A5F2AD2-E893-47AE-9F2F-CE9FA6E2390B}" presName="composite3" presStyleCnt="0"/>
      <dgm:spPr/>
    </dgm:pt>
    <dgm:pt modelId="{012244AF-CC52-46A6-A142-3AA1E769E3B1}" type="pres">
      <dgm:prSet presAssocID="{5A5F2AD2-E893-47AE-9F2F-CE9FA6E2390B}" presName="image3" presStyleLbl="node3" presStyleIdx="0" presStyleCnt="2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 with solid fill"/>
        </a:ext>
      </dgm:extLst>
    </dgm:pt>
    <dgm:pt modelId="{C139A365-E908-43E0-9567-915C845423AF}" type="pres">
      <dgm:prSet presAssocID="{5A5F2AD2-E893-47AE-9F2F-CE9FA6E2390B}" presName="text3" presStyleLbl="revTx" presStyleIdx="3" presStyleCnt="5">
        <dgm:presLayoutVars>
          <dgm:chPref val="3"/>
        </dgm:presLayoutVars>
      </dgm:prSet>
      <dgm:spPr/>
    </dgm:pt>
    <dgm:pt modelId="{111CCC00-D54B-430D-8941-5BBF30A5DCCD}" type="pres">
      <dgm:prSet presAssocID="{5A5F2AD2-E893-47AE-9F2F-CE9FA6E2390B}" presName="hierChild4" presStyleCnt="0"/>
      <dgm:spPr/>
    </dgm:pt>
    <dgm:pt modelId="{7D4A1697-42DD-4D58-A4F9-E42B39819D38}" type="pres">
      <dgm:prSet presAssocID="{FF3C96F3-AAEB-49D6-9923-DCAAEF262A2B}" presName="Name17" presStyleLbl="parChTrans1D3" presStyleIdx="1" presStyleCnt="2"/>
      <dgm:spPr/>
    </dgm:pt>
    <dgm:pt modelId="{2DA54535-3FA3-4FEE-9D6F-7EAE86230222}" type="pres">
      <dgm:prSet presAssocID="{A93BC436-FDCB-4B05-9368-2666BDF2418E}" presName="hierRoot3" presStyleCnt="0"/>
      <dgm:spPr/>
    </dgm:pt>
    <dgm:pt modelId="{2756A777-5452-4517-B9F3-72B4B35117D2}" type="pres">
      <dgm:prSet presAssocID="{A93BC436-FDCB-4B05-9368-2666BDF2418E}" presName="composite3" presStyleCnt="0"/>
      <dgm:spPr/>
    </dgm:pt>
    <dgm:pt modelId="{22CDADCB-4E2F-4240-BB87-2B73E04FDF15}" type="pres">
      <dgm:prSet presAssocID="{A93BC436-FDCB-4B05-9368-2666BDF2418E}" presName="image3" presStyleLbl="node3" presStyleIdx="1" presStyleCnt="2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 with solid fill"/>
        </a:ext>
      </dgm:extLst>
    </dgm:pt>
    <dgm:pt modelId="{B33AF6BA-C5A9-4E2D-B58E-0088A18DD683}" type="pres">
      <dgm:prSet presAssocID="{A93BC436-FDCB-4B05-9368-2666BDF2418E}" presName="text3" presStyleLbl="revTx" presStyleIdx="4" presStyleCnt="5">
        <dgm:presLayoutVars>
          <dgm:chPref val="3"/>
        </dgm:presLayoutVars>
      </dgm:prSet>
      <dgm:spPr/>
    </dgm:pt>
    <dgm:pt modelId="{FF9AF118-01F1-44D5-BF17-B1AD8E437E27}" type="pres">
      <dgm:prSet presAssocID="{A93BC436-FDCB-4B05-9368-2666BDF2418E}" presName="hierChild4" presStyleCnt="0"/>
      <dgm:spPr/>
    </dgm:pt>
  </dgm:ptLst>
  <dgm:cxnLst>
    <dgm:cxn modelId="{29FB3808-2AAC-48CE-AD36-4B96B02CD294}" type="presOf" srcId="{A93BC436-FDCB-4B05-9368-2666BDF2418E}" destId="{B33AF6BA-C5A9-4E2D-B58E-0088A18DD683}" srcOrd="0" destOrd="0" presId="urn:microsoft.com/office/officeart/2009/layout/CirclePictureHierarchy"/>
    <dgm:cxn modelId="{4803CB0F-DE83-4A93-87B1-449F537281AA}" type="presOf" srcId="{B795A73F-D924-471B-AB96-EEC7215656B4}" destId="{BFFD71E0-7A95-4276-9CD7-EDA4211185B9}" srcOrd="0" destOrd="0" presId="urn:microsoft.com/office/officeart/2009/layout/CirclePictureHierarchy"/>
    <dgm:cxn modelId="{6D363712-DB1F-45DD-9306-1A0EDE09BAB5}" type="presOf" srcId="{87E810C3-6DA4-402F-9095-B54B8C4CDFA2}" destId="{01C0F4A3-E2F5-439A-BEE5-B20763F5808B}" srcOrd="0" destOrd="0" presId="urn:microsoft.com/office/officeart/2009/layout/CirclePictureHierarchy"/>
    <dgm:cxn modelId="{1203CE36-F432-42D0-98C3-0C902806A493}" srcId="{1B5A943A-292A-4160-8E12-3ABFAED1BC26}" destId="{F9C1623E-53E5-4A93-8C5B-0F330B8FE75A}" srcOrd="1" destOrd="0" parTransId="{CD365388-4659-4CE9-BA3A-84FB6E96D998}" sibTransId="{8DA904C0-DFB6-4FB0-90FC-832E91D18DC1}"/>
    <dgm:cxn modelId="{B141C166-5A16-4F9F-9C9B-225CC6F6CEB9}" type="presOf" srcId="{F9C1623E-53E5-4A93-8C5B-0F330B8FE75A}" destId="{4F69378B-25E2-4A89-9CD9-7F6E221E6B9F}" srcOrd="0" destOrd="0" presId="urn:microsoft.com/office/officeart/2009/layout/CirclePictureHierarchy"/>
    <dgm:cxn modelId="{62B9704B-C901-4A4E-A4C5-F045C4680F9F}" type="presOf" srcId="{FF3C96F3-AAEB-49D6-9923-DCAAEF262A2B}" destId="{7D4A1697-42DD-4D58-A4F9-E42B39819D38}" srcOrd="0" destOrd="0" presId="urn:microsoft.com/office/officeart/2009/layout/CirclePictureHierarchy"/>
    <dgm:cxn modelId="{CAF63D4F-7161-463B-94C9-4CA91B5F8A85}" srcId="{F9C1623E-53E5-4A93-8C5B-0F330B8FE75A}" destId="{A93BC436-FDCB-4B05-9368-2666BDF2418E}" srcOrd="1" destOrd="0" parTransId="{FF3C96F3-AAEB-49D6-9923-DCAAEF262A2B}" sibTransId="{300F1044-2953-4C72-AF1A-18A1E1B0270D}"/>
    <dgm:cxn modelId="{4E878956-6C53-4151-A60E-02C5051A50F2}" type="presOf" srcId="{5A5F2AD2-E893-47AE-9F2F-CE9FA6E2390B}" destId="{C139A365-E908-43E0-9567-915C845423AF}" srcOrd="0" destOrd="0" presId="urn:microsoft.com/office/officeart/2009/layout/CirclePictureHierarchy"/>
    <dgm:cxn modelId="{EBAD3D7A-85E6-4974-9F6F-68913C67DC9F}" srcId="{B795A73F-D924-471B-AB96-EEC7215656B4}" destId="{1B5A943A-292A-4160-8E12-3ABFAED1BC26}" srcOrd="0" destOrd="0" parTransId="{14E07EDC-DC76-4F36-8D16-E23A8C657E77}" sibTransId="{15139518-247F-4F60-AD84-831E6B39A914}"/>
    <dgm:cxn modelId="{FA904A7B-30F0-4A5A-8D29-F749710EECE4}" srcId="{F9C1623E-53E5-4A93-8C5B-0F330B8FE75A}" destId="{5A5F2AD2-E893-47AE-9F2F-CE9FA6E2390B}" srcOrd="0" destOrd="0" parTransId="{0FA4F09F-DB14-47CD-875D-8D36D7F397DE}" sibTransId="{F5A8A7CF-F37E-4EB2-ACAD-BB7BA1E812F2}"/>
    <dgm:cxn modelId="{F03C7D92-2A0D-4B2F-8C94-4525CDEA3B55}" type="presOf" srcId="{1B5A943A-292A-4160-8E12-3ABFAED1BC26}" destId="{3C91E54B-0314-4B9E-B96F-2B88F3254373}" srcOrd="0" destOrd="0" presId="urn:microsoft.com/office/officeart/2009/layout/CirclePictureHierarchy"/>
    <dgm:cxn modelId="{B3C7549B-C1D6-40CB-87B4-22432C9EA93E}" type="presOf" srcId="{8BDD04D7-2F40-4E26-B8CE-3E807D48764D}" destId="{E79BEF83-C689-4DAD-98EB-86FA4DB5B1BB}" srcOrd="0" destOrd="0" presId="urn:microsoft.com/office/officeart/2009/layout/CirclePictureHierarchy"/>
    <dgm:cxn modelId="{1DBDD3D3-AB1B-4060-A52C-255B418C106D}" type="presOf" srcId="{CD365388-4659-4CE9-BA3A-84FB6E96D998}" destId="{5EE0E60E-7159-46E9-A6C7-66E349217C96}" srcOrd="0" destOrd="0" presId="urn:microsoft.com/office/officeart/2009/layout/CirclePictureHierarchy"/>
    <dgm:cxn modelId="{71DDF0EC-767F-4A00-9732-F931D2CDBA37}" type="presOf" srcId="{0FA4F09F-DB14-47CD-875D-8D36D7F397DE}" destId="{2C3E2840-9A64-4774-AED5-95F654336137}" srcOrd="0" destOrd="0" presId="urn:microsoft.com/office/officeart/2009/layout/CirclePictureHierarchy"/>
    <dgm:cxn modelId="{661E4AED-64FB-4F38-A9B8-266DF28661B5}" srcId="{1B5A943A-292A-4160-8E12-3ABFAED1BC26}" destId="{8BDD04D7-2F40-4E26-B8CE-3E807D48764D}" srcOrd="0" destOrd="0" parTransId="{87E810C3-6DA4-402F-9095-B54B8C4CDFA2}" sibTransId="{A09D9E97-5BE8-4237-8E80-54FB2692C28C}"/>
    <dgm:cxn modelId="{38211E60-5C84-4406-8C60-0CE6A96652FF}" type="presParOf" srcId="{BFFD71E0-7A95-4276-9CD7-EDA4211185B9}" destId="{CCA2BB7D-2386-4E0A-8249-2C66E695552C}" srcOrd="0" destOrd="0" presId="urn:microsoft.com/office/officeart/2009/layout/CirclePictureHierarchy"/>
    <dgm:cxn modelId="{1FBC1376-B41A-46BE-9769-D34900BE6AA7}" type="presParOf" srcId="{CCA2BB7D-2386-4E0A-8249-2C66E695552C}" destId="{4F03C873-33F7-493B-B446-844AC3DE16C9}" srcOrd="0" destOrd="0" presId="urn:microsoft.com/office/officeart/2009/layout/CirclePictureHierarchy"/>
    <dgm:cxn modelId="{8A270105-2E62-4683-A09F-A825582857B1}" type="presParOf" srcId="{4F03C873-33F7-493B-B446-844AC3DE16C9}" destId="{4F046A27-A8EA-49BD-8D62-8F39164BCF8C}" srcOrd="0" destOrd="0" presId="urn:microsoft.com/office/officeart/2009/layout/CirclePictureHierarchy"/>
    <dgm:cxn modelId="{0F0F4E4F-2F65-4C1D-BEE1-6339F10E2D21}" type="presParOf" srcId="{4F03C873-33F7-493B-B446-844AC3DE16C9}" destId="{3C91E54B-0314-4B9E-B96F-2B88F3254373}" srcOrd="1" destOrd="0" presId="urn:microsoft.com/office/officeart/2009/layout/CirclePictureHierarchy"/>
    <dgm:cxn modelId="{9FB578AB-4B6B-47B4-B0B6-1DC9AFEEE78B}" type="presParOf" srcId="{CCA2BB7D-2386-4E0A-8249-2C66E695552C}" destId="{5EE872F0-91A5-46BC-8910-E9A0E0C2CDAD}" srcOrd="1" destOrd="0" presId="urn:microsoft.com/office/officeart/2009/layout/CirclePictureHierarchy"/>
    <dgm:cxn modelId="{52E93F52-7777-4B0A-BBEC-439D5E3D88FF}" type="presParOf" srcId="{5EE872F0-91A5-46BC-8910-E9A0E0C2CDAD}" destId="{01C0F4A3-E2F5-439A-BEE5-B20763F5808B}" srcOrd="0" destOrd="0" presId="urn:microsoft.com/office/officeart/2009/layout/CirclePictureHierarchy"/>
    <dgm:cxn modelId="{7EC9CA85-BCDD-4F74-98F2-6DACC1E4BA75}" type="presParOf" srcId="{5EE872F0-91A5-46BC-8910-E9A0E0C2CDAD}" destId="{EFF58EB5-71CB-4A06-B8CE-2712626D710B}" srcOrd="1" destOrd="0" presId="urn:microsoft.com/office/officeart/2009/layout/CirclePictureHierarchy"/>
    <dgm:cxn modelId="{E843D53F-29F9-49D6-AAEF-B80576F74600}" type="presParOf" srcId="{EFF58EB5-71CB-4A06-B8CE-2712626D710B}" destId="{C9B9D332-2CF8-4483-A8EB-AFF715CCE865}" srcOrd="0" destOrd="0" presId="urn:microsoft.com/office/officeart/2009/layout/CirclePictureHierarchy"/>
    <dgm:cxn modelId="{72C488AA-D4A4-410A-B351-0C908A39604A}" type="presParOf" srcId="{C9B9D332-2CF8-4483-A8EB-AFF715CCE865}" destId="{7D947B30-F4BC-42EA-8860-D719B4514A9E}" srcOrd="0" destOrd="0" presId="urn:microsoft.com/office/officeart/2009/layout/CirclePictureHierarchy"/>
    <dgm:cxn modelId="{8B3F5E0C-FFFB-4E01-8C99-D799B60DDFE9}" type="presParOf" srcId="{C9B9D332-2CF8-4483-A8EB-AFF715CCE865}" destId="{E79BEF83-C689-4DAD-98EB-86FA4DB5B1BB}" srcOrd="1" destOrd="0" presId="urn:microsoft.com/office/officeart/2009/layout/CirclePictureHierarchy"/>
    <dgm:cxn modelId="{5D955783-A8D6-454D-B523-9D7E542A87EA}" type="presParOf" srcId="{EFF58EB5-71CB-4A06-B8CE-2712626D710B}" destId="{7FFD0ECF-2F33-43D0-BB03-C054EE50C374}" srcOrd="1" destOrd="0" presId="urn:microsoft.com/office/officeart/2009/layout/CirclePictureHierarchy"/>
    <dgm:cxn modelId="{4213A9E5-010B-4412-8CDA-CB0F0D1FCF98}" type="presParOf" srcId="{5EE872F0-91A5-46BC-8910-E9A0E0C2CDAD}" destId="{5EE0E60E-7159-46E9-A6C7-66E349217C96}" srcOrd="2" destOrd="0" presId="urn:microsoft.com/office/officeart/2009/layout/CirclePictureHierarchy"/>
    <dgm:cxn modelId="{F5CD333D-BEA5-4214-932A-BBBE88DE0B1D}" type="presParOf" srcId="{5EE872F0-91A5-46BC-8910-E9A0E0C2CDAD}" destId="{11C47AB9-FFBD-463C-9BE4-650E40B3AB66}" srcOrd="3" destOrd="0" presId="urn:microsoft.com/office/officeart/2009/layout/CirclePictureHierarchy"/>
    <dgm:cxn modelId="{FB2D1D85-3260-4AF3-9924-0D5858DD65BC}" type="presParOf" srcId="{11C47AB9-FFBD-463C-9BE4-650E40B3AB66}" destId="{5E22971C-F398-4B3C-BD96-B0D7A7FC708B}" srcOrd="0" destOrd="0" presId="urn:microsoft.com/office/officeart/2009/layout/CirclePictureHierarchy"/>
    <dgm:cxn modelId="{B31D75E2-E058-408A-9FEF-573E697313A6}" type="presParOf" srcId="{5E22971C-F398-4B3C-BD96-B0D7A7FC708B}" destId="{45AAEA7D-3EB0-46B6-98EE-C3F541D77689}" srcOrd="0" destOrd="0" presId="urn:microsoft.com/office/officeart/2009/layout/CirclePictureHierarchy"/>
    <dgm:cxn modelId="{8AF33DDA-E295-4043-B56A-0E03E6EE7DF0}" type="presParOf" srcId="{5E22971C-F398-4B3C-BD96-B0D7A7FC708B}" destId="{4F69378B-25E2-4A89-9CD9-7F6E221E6B9F}" srcOrd="1" destOrd="0" presId="urn:microsoft.com/office/officeart/2009/layout/CirclePictureHierarchy"/>
    <dgm:cxn modelId="{1F5B7615-E333-4F1B-801A-159E3FE8FC70}" type="presParOf" srcId="{11C47AB9-FFBD-463C-9BE4-650E40B3AB66}" destId="{B0078167-CE95-4C57-8036-9D4E15D98320}" srcOrd="1" destOrd="0" presId="urn:microsoft.com/office/officeart/2009/layout/CirclePictureHierarchy"/>
    <dgm:cxn modelId="{F1EF64C7-B098-48FD-800D-7FF3F694F7D9}" type="presParOf" srcId="{B0078167-CE95-4C57-8036-9D4E15D98320}" destId="{2C3E2840-9A64-4774-AED5-95F654336137}" srcOrd="0" destOrd="0" presId="urn:microsoft.com/office/officeart/2009/layout/CirclePictureHierarchy"/>
    <dgm:cxn modelId="{298BC9C3-FC38-404E-93C0-4C8C329B7850}" type="presParOf" srcId="{B0078167-CE95-4C57-8036-9D4E15D98320}" destId="{F9B851E5-4D0D-4826-B025-F5CA64E6CF17}" srcOrd="1" destOrd="0" presId="urn:microsoft.com/office/officeart/2009/layout/CirclePictureHierarchy"/>
    <dgm:cxn modelId="{71C33687-1409-4175-8BEF-E2506BCFDFF8}" type="presParOf" srcId="{F9B851E5-4D0D-4826-B025-F5CA64E6CF17}" destId="{339050C6-B348-4C49-A078-123BB65369B8}" srcOrd="0" destOrd="0" presId="urn:microsoft.com/office/officeart/2009/layout/CirclePictureHierarchy"/>
    <dgm:cxn modelId="{FE2E7B9E-F325-46A8-A425-3CC7645C1A13}" type="presParOf" srcId="{339050C6-B348-4C49-A078-123BB65369B8}" destId="{012244AF-CC52-46A6-A142-3AA1E769E3B1}" srcOrd="0" destOrd="0" presId="urn:microsoft.com/office/officeart/2009/layout/CirclePictureHierarchy"/>
    <dgm:cxn modelId="{63A65977-BEE6-4CD8-BFCB-5373AFC8C6F9}" type="presParOf" srcId="{339050C6-B348-4C49-A078-123BB65369B8}" destId="{C139A365-E908-43E0-9567-915C845423AF}" srcOrd="1" destOrd="0" presId="urn:microsoft.com/office/officeart/2009/layout/CirclePictureHierarchy"/>
    <dgm:cxn modelId="{5CB45942-BC2C-4B8E-BB89-997B41BCBA8F}" type="presParOf" srcId="{F9B851E5-4D0D-4826-B025-F5CA64E6CF17}" destId="{111CCC00-D54B-430D-8941-5BBF30A5DCCD}" srcOrd="1" destOrd="0" presId="urn:microsoft.com/office/officeart/2009/layout/CirclePictureHierarchy"/>
    <dgm:cxn modelId="{66A78E7C-F49B-44CB-B9BB-395CBE4A9D7E}" type="presParOf" srcId="{B0078167-CE95-4C57-8036-9D4E15D98320}" destId="{7D4A1697-42DD-4D58-A4F9-E42B39819D38}" srcOrd="2" destOrd="0" presId="urn:microsoft.com/office/officeart/2009/layout/CirclePictureHierarchy"/>
    <dgm:cxn modelId="{1C078A2F-C53D-494F-AEAB-50B797A9CB56}" type="presParOf" srcId="{B0078167-CE95-4C57-8036-9D4E15D98320}" destId="{2DA54535-3FA3-4FEE-9D6F-7EAE86230222}" srcOrd="3" destOrd="0" presId="urn:microsoft.com/office/officeart/2009/layout/CirclePictureHierarchy"/>
    <dgm:cxn modelId="{DEA18425-98F5-46BA-B70A-FF58AA32B03B}" type="presParOf" srcId="{2DA54535-3FA3-4FEE-9D6F-7EAE86230222}" destId="{2756A777-5452-4517-B9F3-72B4B35117D2}" srcOrd="0" destOrd="0" presId="urn:microsoft.com/office/officeart/2009/layout/CirclePictureHierarchy"/>
    <dgm:cxn modelId="{ACCFFAA0-8B67-4EE9-BA6D-EE74122E03DA}" type="presParOf" srcId="{2756A777-5452-4517-B9F3-72B4B35117D2}" destId="{22CDADCB-4E2F-4240-BB87-2B73E04FDF15}" srcOrd="0" destOrd="0" presId="urn:microsoft.com/office/officeart/2009/layout/CirclePictureHierarchy"/>
    <dgm:cxn modelId="{65E25D33-DCE9-4B64-BF6D-EF8EE36C06C5}" type="presParOf" srcId="{2756A777-5452-4517-B9F3-72B4B35117D2}" destId="{B33AF6BA-C5A9-4E2D-B58E-0088A18DD683}" srcOrd="1" destOrd="0" presId="urn:microsoft.com/office/officeart/2009/layout/CirclePictureHierarchy"/>
    <dgm:cxn modelId="{D0C3B6B5-F862-4D10-9461-A39CEEFC10C3}" type="presParOf" srcId="{2DA54535-3FA3-4FEE-9D6F-7EAE86230222}" destId="{FF9AF118-01F1-44D5-BF17-B1AD8E437E27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717515-7059-49CB-AE65-23778F467E5C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BDA54809-A58F-48E5-8ADD-87CD9DD67DDC}">
      <dgm:prSet phldrT="[Text]"/>
      <dgm:spPr/>
      <dgm:t>
        <a:bodyPr/>
        <a:lstStyle/>
        <a:p>
          <a:r>
            <a:rPr lang="en-GB"/>
            <a:t>Initial Preparations</a:t>
          </a:r>
          <a:endParaRPr lang="LID4096"/>
        </a:p>
      </dgm:t>
    </dgm:pt>
    <dgm:pt modelId="{3E535489-AD68-4A8B-BC9C-89B724766723}" type="parTrans" cxnId="{206ED693-A557-47A0-8E83-1C63E82EAE06}">
      <dgm:prSet/>
      <dgm:spPr/>
      <dgm:t>
        <a:bodyPr/>
        <a:lstStyle/>
        <a:p>
          <a:endParaRPr lang="LID4096"/>
        </a:p>
      </dgm:t>
    </dgm:pt>
    <dgm:pt modelId="{BA5D4571-54ED-4FAE-B360-BDC02CCD7B27}" type="sibTrans" cxnId="{206ED693-A557-47A0-8E83-1C63E82EAE06}">
      <dgm:prSet/>
      <dgm:spPr/>
      <dgm:t>
        <a:bodyPr/>
        <a:lstStyle/>
        <a:p>
          <a:endParaRPr lang="LID4096"/>
        </a:p>
      </dgm:t>
    </dgm:pt>
    <dgm:pt modelId="{EA6BB016-7C44-411D-A312-4ACA4F16C630}">
      <dgm:prSet phldrT="[Text]"/>
      <dgm:spPr/>
      <dgm:t>
        <a:bodyPr/>
        <a:lstStyle/>
        <a:p>
          <a:r>
            <a:rPr lang="en-GB"/>
            <a:t>System Setup</a:t>
          </a:r>
          <a:endParaRPr lang="LID4096"/>
        </a:p>
      </dgm:t>
    </dgm:pt>
    <dgm:pt modelId="{5F84EF9C-A177-4926-8301-050C9253C0D3}" type="parTrans" cxnId="{0DB2B90E-D0A5-4E59-8F75-DBA9495456B4}">
      <dgm:prSet/>
      <dgm:spPr/>
      <dgm:t>
        <a:bodyPr/>
        <a:lstStyle/>
        <a:p>
          <a:endParaRPr lang="LID4096"/>
        </a:p>
      </dgm:t>
    </dgm:pt>
    <dgm:pt modelId="{DA57C1DB-40A2-4D50-BB62-1BD16F87F32E}" type="sibTrans" cxnId="{0DB2B90E-D0A5-4E59-8F75-DBA9495456B4}">
      <dgm:prSet/>
      <dgm:spPr/>
      <dgm:t>
        <a:bodyPr/>
        <a:lstStyle/>
        <a:p>
          <a:endParaRPr lang="LID4096"/>
        </a:p>
      </dgm:t>
    </dgm:pt>
    <dgm:pt modelId="{14F95A71-4940-4222-92AC-F48998D6F455}">
      <dgm:prSet phldrT="[Text]"/>
      <dgm:spPr/>
      <dgm:t>
        <a:bodyPr/>
        <a:lstStyle/>
        <a:p>
          <a:r>
            <a:rPr lang="en-GB"/>
            <a:t>Independence Verification</a:t>
          </a:r>
          <a:endParaRPr lang="LID4096"/>
        </a:p>
      </dgm:t>
    </dgm:pt>
    <dgm:pt modelId="{F743D33D-F9EA-41F5-909A-555A5C4E27B8}" type="parTrans" cxnId="{8161B431-B9A1-47E2-9614-2DC432FC5FF7}">
      <dgm:prSet/>
      <dgm:spPr/>
      <dgm:t>
        <a:bodyPr/>
        <a:lstStyle/>
        <a:p>
          <a:endParaRPr lang="LID4096"/>
        </a:p>
      </dgm:t>
    </dgm:pt>
    <dgm:pt modelId="{695DA4CA-2B3C-43B2-9A90-0CB7A4A69978}" type="sibTrans" cxnId="{8161B431-B9A1-47E2-9614-2DC432FC5FF7}">
      <dgm:prSet/>
      <dgm:spPr/>
      <dgm:t>
        <a:bodyPr/>
        <a:lstStyle/>
        <a:p>
          <a:endParaRPr lang="LID4096"/>
        </a:p>
      </dgm:t>
    </dgm:pt>
    <dgm:pt modelId="{99D56C97-DD8A-4FA8-ADF5-0D1A9A9F7DAA}">
      <dgm:prSet phldrT="[Text]"/>
      <dgm:spPr/>
      <dgm:t>
        <a:bodyPr/>
        <a:lstStyle/>
        <a:p>
          <a:r>
            <a:rPr lang="en-GB"/>
            <a:t>Real-world Scenario</a:t>
          </a:r>
          <a:endParaRPr lang="LID4096"/>
        </a:p>
      </dgm:t>
    </dgm:pt>
    <dgm:pt modelId="{2FFC1FDA-CF0E-4183-8300-53C2215437FB}" type="parTrans" cxnId="{8666047E-26E0-46C9-B6E1-A5F18C3CFA90}">
      <dgm:prSet/>
      <dgm:spPr/>
      <dgm:t>
        <a:bodyPr/>
        <a:lstStyle/>
        <a:p>
          <a:endParaRPr lang="LID4096"/>
        </a:p>
      </dgm:t>
    </dgm:pt>
    <dgm:pt modelId="{6F9693D0-7A34-4EA7-986C-EA91C06428F8}" type="sibTrans" cxnId="{8666047E-26E0-46C9-B6E1-A5F18C3CFA90}">
      <dgm:prSet/>
      <dgm:spPr/>
      <dgm:t>
        <a:bodyPr/>
        <a:lstStyle/>
        <a:p>
          <a:endParaRPr lang="LID4096"/>
        </a:p>
      </dgm:t>
    </dgm:pt>
    <dgm:pt modelId="{0F5CEBA8-0D40-4897-8513-3A1EDF87572B}">
      <dgm:prSet phldrT="[Text]"/>
      <dgm:spPr/>
      <dgm:t>
        <a:bodyPr/>
        <a:lstStyle/>
        <a:p>
          <a:r>
            <a:rPr lang="en-GB"/>
            <a:t>2 vs. 2 match at Tech United field</a:t>
          </a:r>
          <a:endParaRPr lang="LID4096"/>
        </a:p>
      </dgm:t>
    </dgm:pt>
    <dgm:pt modelId="{BE603973-A577-492F-851C-E3E37F72B135}" type="parTrans" cxnId="{C3E63000-EA7A-441B-82E9-E489AE16845F}">
      <dgm:prSet/>
      <dgm:spPr/>
      <dgm:t>
        <a:bodyPr/>
        <a:lstStyle/>
        <a:p>
          <a:endParaRPr lang="LID4096"/>
        </a:p>
      </dgm:t>
    </dgm:pt>
    <dgm:pt modelId="{706AB27C-0E47-45C2-9EBA-A9FE50AA798A}" type="sibTrans" cxnId="{C3E63000-EA7A-441B-82E9-E489AE16845F}">
      <dgm:prSet/>
      <dgm:spPr/>
      <dgm:t>
        <a:bodyPr/>
        <a:lstStyle/>
        <a:p>
          <a:endParaRPr lang="LID4096"/>
        </a:p>
      </dgm:t>
    </dgm:pt>
    <dgm:pt modelId="{B8E29BBB-C105-448C-9A59-C8D756768126}">
      <dgm:prSet phldrT="[Text]"/>
      <dgm:spPr/>
      <dgm:t>
        <a:bodyPr/>
        <a:lstStyle/>
        <a:p>
          <a:r>
            <a:rPr lang="en-GB"/>
            <a:t>Human referees assisted by the </a:t>
          </a:r>
          <a:r>
            <a:rPr lang="en-GB" err="1"/>
            <a:t>Autoref</a:t>
          </a:r>
          <a:r>
            <a:rPr lang="en-GB"/>
            <a:t> system</a:t>
          </a:r>
          <a:endParaRPr lang="LID4096"/>
        </a:p>
      </dgm:t>
    </dgm:pt>
    <dgm:pt modelId="{463A14FD-E21E-4771-8E18-AB5DE3D56732}" type="parTrans" cxnId="{9879F152-E82D-4C75-87AE-E56FE005F5A8}">
      <dgm:prSet/>
      <dgm:spPr/>
      <dgm:t>
        <a:bodyPr/>
        <a:lstStyle/>
        <a:p>
          <a:endParaRPr lang="LID4096"/>
        </a:p>
      </dgm:t>
    </dgm:pt>
    <dgm:pt modelId="{3574048F-CAC8-4EB4-B7E4-1817C1E82C9B}" type="sibTrans" cxnId="{9879F152-E82D-4C75-87AE-E56FE005F5A8}">
      <dgm:prSet/>
      <dgm:spPr/>
      <dgm:t>
        <a:bodyPr/>
        <a:lstStyle/>
        <a:p>
          <a:endParaRPr lang="LID4096"/>
        </a:p>
      </dgm:t>
    </dgm:pt>
    <dgm:pt modelId="{156D0C8C-6051-4AC8-BCB7-AE3144F7097E}">
      <dgm:prSet phldrT="[Text]"/>
      <dgm:spPr/>
      <dgm:t>
        <a:bodyPr/>
        <a:lstStyle/>
        <a:p>
          <a:r>
            <a:rPr lang="en-GB"/>
            <a:t>Edge cases</a:t>
          </a:r>
          <a:endParaRPr lang="LID4096"/>
        </a:p>
      </dgm:t>
    </dgm:pt>
    <dgm:pt modelId="{1753C334-B955-4197-BD1B-ECF9CD6FEBD2}" type="parTrans" cxnId="{1F8B1DF5-BF42-4F4A-8B1E-56614D52C4CB}">
      <dgm:prSet/>
      <dgm:spPr/>
      <dgm:t>
        <a:bodyPr/>
        <a:lstStyle/>
        <a:p>
          <a:endParaRPr lang="LID4096"/>
        </a:p>
      </dgm:t>
    </dgm:pt>
    <dgm:pt modelId="{4B0CC973-7664-42BB-BEAE-952346110AEA}" type="sibTrans" cxnId="{1F8B1DF5-BF42-4F4A-8B1E-56614D52C4CB}">
      <dgm:prSet/>
      <dgm:spPr/>
      <dgm:t>
        <a:bodyPr/>
        <a:lstStyle/>
        <a:p>
          <a:endParaRPr lang="LID4096"/>
        </a:p>
      </dgm:t>
    </dgm:pt>
    <dgm:pt modelId="{79883547-CC4D-487A-9541-075F5D03CCEA}">
      <dgm:prSet phldrT="[Text]"/>
      <dgm:spPr/>
      <dgm:t>
        <a:bodyPr/>
        <a:lstStyle/>
        <a:p>
          <a:r>
            <a:rPr lang="en-GB"/>
            <a:t>Input Data Validation</a:t>
          </a:r>
          <a:endParaRPr lang="LID4096"/>
        </a:p>
      </dgm:t>
    </dgm:pt>
    <dgm:pt modelId="{22B3B71D-CCCA-4D4A-BC32-04D2EC747C85}" type="parTrans" cxnId="{B39D9540-6567-45A5-A681-6BB886AC07B1}">
      <dgm:prSet/>
      <dgm:spPr/>
      <dgm:t>
        <a:bodyPr/>
        <a:lstStyle/>
        <a:p>
          <a:endParaRPr lang="LID4096"/>
        </a:p>
      </dgm:t>
    </dgm:pt>
    <dgm:pt modelId="{9E0AB4B5-C396-497D-8ACA-52E807A53E14}" type="sibTrans" cxnId="{B39D9540-6567-45A5-A681-6BB886AC07B1}">
      <dgm:prSet/>
      <dgm:spPr/>
      <dgm:t>
        <a:bodyPr/>
        <a:lstStyle/>
        <a:p>
          <a:endParaRPr lang="LID4096"/>
        </a:p>
      </dgm:t>
    </dgm:pt>
    <dgm:pt modelId="{DA7FB729-F9D2-4425-BFB3-7E0A1E16AAD3}">
      <dgm:prSet phldrT="[Text]"/>
      <dgm:spPr/>
      <dgm:t>
        <a:bodyPr/>
        <a:lstStyle/>
        <a:p>
          <a:r>
            <a:rPr lang="en-GB"/>
            <a:t>Recording and ground truth analysis</a:t>
          </a:r>
          <a:endParaRPr lang="LID4096"/>
        </a:p>
      </dgm:t>
    </dgm:pt>
    <dgm:pt modelId="{F0B658A9-FD8F-45B4-A199-B8EFCD176126}" type="parTrans" cxnId="{1D856282-74DF-4109-A3FE-738ABC9B1062}">
      <dgm:prSet/>
      <dgm:spPr/>
      <dgm:t>
        <a:bodyPr/>
        <a:lstStyle/>
        <a:p>
          <a:endParaRPr lang="LID4096"/>
        </a:p>
      </dgm:t>
    </dgm:pt>
    <dgm:pt modelId="{53E1FABD-3476-44CC-AE2C-58F402D3BC35}" type="sibTrans" cxnId="{1D856282-74DF-4109-A3FE-738ABC9B1062}">
      <dgm:prSet/>
      <dgm:spPr/>
      <dgm:t>
        <a:bodyPr/>
        <a:lstStyle/>
        <a:p>
          <a:endParaRPr lang="LID4096"/>
        </a:p>
      </dgm:t>
    </dgm:pt>
    <dgm:pt modelId="{D0D11574-7842-438A-8A51-D3ADFE14CD59}" type="pres">
      <dgm:prSet presAssocID="{35717515-7059-49CB-AE65-23778F467E5C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6307455B-FFC4-45E4-A03D-9A8F16F6B2F0}" type="pres">
      <dgm:prSet presAssocID="{35717515-7059-49CB-AE65-23778F467E5C}" presName="dummyMaxCanvas" presStyleCnt="0"/>
      <dgm:spPr/>
    </dgm:pt>
    <dgm:pt modelId="{BE5B392C-3C11-48CC-920D-CC049996CA25}" type="pres">
      <dgm:prSet presAssocID="{35717515-7059-49CB-AE65-23778F467E5C}" presName="parentComposite" presStyleCnt="0"/>
      <dgm:spPr/>
    </dgm:pt>
    <dgm:pt modelId="{6341E5E2-631F-4D24-B92E-5D539509CE8B}" type="pres">
      <dgm:prSet presAssocID="{35717515-7059-49CB-AE65-23778F467E5C}" presName="parent1" presStyleLbl="alignAccFollowNode1" presStyleIdx="0" presStyleCnt="4">
        <dgm:presLayoutVars>
          <dgm:chMax val="4"/>
        </dgm:presLayoutVars>
      </dgm:prSet>
      <dgm:spPr/>
    </dgm:pt>
    <dgm:pt modelId="{61C3B10D-5A1A-4470-B370-C7C462DF5896}" type="pres">
      <dgm:prSet presAssocID="{35717515-7059-49CB-AE65-23778F467E5C}" presName="parent2" presStyleLbl="alignAccFollowNode1" presStyleIdx="1" presStyleCnt="4">
        <dgm:presLayoutVars>
          <dgm:chMax val="4"/>
        </dgm:presLayoutVars>
      </dgm:prSet>
      <dgm:spPr/>
    </dgm:pt>
    <dgm:pt modelId="{2C12B6C7-3B07-414F-BA42-7067E39DD988}" type="pres">
      <dgm:prSet presAssocID="{35717515-7059-49CB-AE65-23778F467E5C}" presName="childrenComposite" presStyleCnt="0"/>
      <dgm:spPr/>
    </dgm:pt>
    <dgm:pt modelId="{3954F924-EFBC-41C0-BDDF-BEB24A6AE2BB}" type="pres">
      <dgm:prSet presAssocID="{35717515-7059-49CB-AE65-23778F467E5C}" presName="dummyMaxCanvas_ChildArea" presStyleCnt="0"/>
      <dgm:spPr/>
    </dgm:pt>
    <dgm:pt modelId="{C0AF9051-A937-41BC-B9EE-CC93CB6E121F}" type="pres">
      <dgm:prSet presAssocID="{35717515-7059-49CB-AE65-23778F467E5C}" presName="fulcrum" presStyleLbl="alignAccFollowNode1" presStyleIdx="2" presStyleCnt="4"/>
      <dgm:spPr/>
    </dgm:pt>
    <dgm:pt modelId="{F2062B0C-85CA-47B7-966B-E4D8794E94B1}" type="pres">
      <dgm:prSet presAssocID="{35717515-7059-49CB-AE65-23778F467E5C}" presName="balance_34" presStyleLbl="alignAccFollowNode1" presStyleIdx="3" presStyleCnt="4">
        <dgm:presLayoutVars>
          <dgm:bulletEnabled val="1"/>
        </dgm:presLayoutVars>
      </dgm:prSet>
      <dgm:spPr/>
    </dgm:pt>
    <dgm:pt modelId="{521D3D86-1BC5-4779-9006-EA3B18E66071}" type="pres">
      <dgm:prSet presAssocID="{35717515-7059-49CB-AE65-23778F467E5C}" presName="right_34_1" presStyleLbl="node1" presStyleIdx="0" presStyleCnt="7">
        <dgm:presLayoutVars>
          <dgm:bulletEnabled val="1"/>
        </dgm:presLayoutVars>
      </dgm:prSet>
      <dgm:spPr/>
    </dgm:pt>
    <dgm:pt modelId="{B5EC16F2-F512-4BA3-A980-29D6120DBFA3}" type="pres">
      <dgm:prSet presAssocID="{35717515-7059-49CB-AE65-23778F467E5C}" presName="right_34_2" presStyleLbl="node1" presStyleIdx="1" presStyleCnt="7">
        <dgm:presLayoutVars>
          <dgm:bulletEnabled val="1"/>
        </dgm:presLayoutVars>
      </dgm:prSet>
      <dgm:spPr/>
    </dgm:pt>
    <dgm:pt modelId="{EB2794D6-6BD6-4D3D-BBC5-5167C02D5E68}" type="pres">
      <dgm:prSet presAssocID="{35717515-7059-49CB-AE65-23778F467E5C}" presName="right_34_3" presStyleLbl="node1" presStyleIdx="2" presStyleCnt="7">
        <dgm:presLayoutVars>
          <dgm:bulletEnabled val="1"/>
        </dgm:presLayoutVars>
      </dgm:prSet>
      <dgm:spPr/>
    </dgm:pt>
    <dgm:pt modelId="{92E7F3F2-1054-47FB-BE6D-8822887C838D}" type="pres">
      <dgm:prSet presAssocID="{35717515-7059-49CB-AE65-23778F467E5C}" presName="right_34_4" presStyleLbl="node1" presStyleIdx="3" presStyleCnt="7">
        <dgm:presLayoutVars>
          <dgm:bulletEnabled val="1"/>
        </dgm:presLayoutVars>
      </dgm:prSet>
      <dgm:spPr/>
    </dgm:pt>
    <dgm:pt modelId="{4EDE061A-330C-4ED0-84FE-49F54812B817}" type="pres">
      <dgm:prSet presAssocID="{35717515-7059-49CB-AE65-23778F467E5C}" presName="left_34_1" presStyleLbl="node1" presStyleIdx="4" presStyleCnt="7">
        <dgm:presLayoutVars>
          <dgm:bulletEnabled val="1"/>
        </dgm:presLayoutVars>
      </dgm:prSet>
      <dgm:spPr/>
    </dgm:pt>
    <dgm:pt modelId="{787166D3-A4FF-4621-BBD8-15BCA1BECD70}" type="pres">
      <dgm:prSet presAssocID="{35717515-7059-49CB-AE65-23778F467E5C}" presName="left_34_2" presStyleLbl="node1" presStyleIdx="5" presStyleCnt="7">
        <dgm:presLayoutVars>
          <dgm:bulletEnabled val="1"/>
        </dgm:presLayoutVars>
      </dgm:prSet>
      <dgm:spPr/>
    </dgm:pt>
    <dgm:pt modelId="{EA52717B-A1B6-40E2-807E-23EB5E011B67}" type="pres">
      <dgm:prSet presAssocID="{35717515-7059-49CB-AE65-23778F467E5C}" presName="left_34_3" presStyleLbl="node1" presStyleIdx="6" presStyleCnt="7">
        <dgm:presLayoutVars>
          <dgm:bulletEnabled val="1"/>
        </dgm:presLayoutVars>
      </dgm:prSet>
      <dgm:spPr/>
    </dgm:pt>
  </dgm:ptLst>
  <dgm:cxnLst>
    <dgm:cxn modelId="{C3E63000-EA7A-441B-82E9-E489AE16845F}" srcId="{99D56C97-DD8A-4FA8-ADF5-0D1A9A9F7DAA}" destId="{0F5CEBA8-0D40-4897-8513-3A1EDF87572B}" srcOrd="0" destOrd="0" parTransId="{BE603973-A577-492F-851C-E3E37F72B135}" sibTransId="{706AB27C-0E47-45C2-9EBA-A9FE50AA798A}"/>
    <dgm:cxn modelId="{0DB2B90E-D0A5-4E59-8F75-DBA9495456B4}" srcId="{BDA54809-A58F-48E5-8ADD-87CD9DD67DDC}" destId="{EA6BB016-7C44-411D-A312-4ACA4F16C630}" srcOrd="0" destOrd="0" parTransId="{5F84EF9C-A177-4926-8301-050C9253C0D3}" sibTransId="{DA57C1DB-40A2-4D50-BB62-1BD16F87F32E}"/>
    <dgm:cxn modelId="{8161B431-B9A1-47E2-9614-2DC432FC5FF7}" srcId="{BDA54809-A58F-48E5-8ADD-87CD9DD67DDC}" destId="{14F95A71-4940-4222-92AC-F48998D6F455}" srcOrd="2" destOrd="0" parTransId="{F743D33D-F9EA-41F5-909A-555A5C4E27B8}" sibTransId="{695DA4CA-2B3C-43B2-9A90-0CB7A4A69978}"/>
    <dgm:cxn modelId="{B39D9540-6567-45A5-A681-6BB886AC07B1}" srcId="{BDA54809-A58F-48E5-8ADD-87CD9DD67DDC}" destId="{79883547-CC4D-487A-9541-075F5D03CCEA}" srcOrd="1" destOrd="0" parTransId="{22B3B71D-CCCA-4D4A-BC32-04D2EC747C85}" sibTransId="{9E0AB4B5-C396-497D-8ACA-52E807A53E14}"/>
    <dgm:cxn modelId="{1E4B7E4C-C923-495C-9DED-CE609D4FE4B9}" type="presOf" srcId="{156D0C8C-6051-4AC8-BCB7-AE3144F7097E}" destId="{EB2794D6-6BD6-4D3D-BBC5-5167C02D5E68}" srcOrd="0" destOrd="0" presId="urn:microsoft.com/office/officeart/2005/8/layout/balance1"/>
    <dgm:cxn modelId="{9879F152-E82D-4C75-87AE-E56FE005F5A8}" srcId="{99D56C97-DD8A-4FA8-ADF5-0D1A9A9F7DAA}" destId="{B8E29BBB-C105-448C-9A59-C8D756768126}" srcOrd="1" destOrd="0" parTransId="{463A14FD-E21E-4771-8E18-AB5DE3D56732}" sibTransId="{3574048F-CAC8-4EB4-B7E4-1817C1E82C9B}"/>
    <dgm:cxn modelId="{59F31656-738A-469C-8619-81A0030E9F95}" type="presOf" srcId="{79883547-CC4D-487A-9541-075F5D03CCEA}" destId="{787166D3-A4FF-4621-BBD8-15BCA1BECD70}" srcOrd="0" destOrd="0" presId="urn:microsoft.com/office/officeart/2005/8/layout/balance1"/>
    <dgm:cxn modelId="{8666047E-26E0-46C9-B6E1-A5F18C3CFA90}" srcId="{35717515-7059-49CB-AE65-23778F467E5C}" destId="{99D56C97-DD8A-4FA8-ADF5-0D1A9A9F7DAA}" srcOrd="1" destOrd="0" parTransId="{2FFC1FDA-CF0E-4183-8300-53C2215437FB}" sibTransId="{6F9693D0-7A34-4EA7-986C-EA91C06428F8}"/>
    <dgm:cxn modelId="{1D856282-74DF-4109-A3FE-738ABC9B1062}" srcId="{99D56C97-DD8A-4FA8-ADF5-0D1A9A9F7DAA}" destId="{DA7FB729-F9D2-4425-BFB3-7E0A1E16AAD3}" srcOrd="3" destOrd="0" parTransId="{F0B658A9-FD8F-45B4-A199-B8EFCD176126}" sibTransId="{53E1FABD-3476-44CC-AE2C-58F402D3BC35}"/>
    <dgm:cxn modelId="{5885098A-4E33-4F6D-8C1E-B602E49E5699}" type="presOf" srcId="{EA6BB016-7C44-411D-A312-4ACA4F16C630}" destId="{4EDE061A-330C-4ED0-84FE-49F54812B817}" srcOrd="0" destOrd="0" presId="urn:microsoft.com/office/officeart/2005/8/layout/balance1"/>
    <dgm:cxn modelId="{7E32258E-872A-43BD-BA49-CEE0E6A21155}" type="presOf" srcId="{35717515-7059-49CB-AE65-23778F467E5C}" destId="{D0D11574-7842-438A-8A51-D3ADFE14CD59}" srcOrd="0" destOrd="0" presId="urn:microsoft.com/office/officeart/2005/8/layout/balance1"/>
    <dgm:cxn modelId="{55127B8E-5D82-484F-86CD-53FD2BE9FB8B}" type="presOf" srcId="{0F5CEBA8-0D40-4897-8513-3A1EDF87572B}" destId="{521D3D86-1BC5-4779-9006-EA3B18E66071}" srcOrd="0" destOrd="0" presId="urn:microsoft.com/office/officeart/2005/8/layout/balance1"/>
    <dgm:cxn modelId="{B3352791-2042-43B4-A1E9-26D9A5D8FDE7}" type="presOf" srcId="{14F95A71-4940-4222-92AC-F48998D6F455}" destId="{EA52717B-A1B6-40E2-807E-23EB5E011B67}" srcOrd="0" destOrd="0" presId="urn:microsoft.com/office/officeart/2005/8/layout/balance1"/>
    <dgm:cxn modelId="{206ED693-A557-47A0-8E83-1C63E82EAE06}" srcId="{35717515-7059-49CB-AE65-23778F467E5C}" destId="{BDA54809-A58F-48E5-8ADD-87CD9DD67DDC}" srcOrd="0" destOrd="0" parTransId="{3E535489-AD68-4A8B-BC9C-89B724766723}" sibTransId="{BA5D4571-54ED-4FAE-B360-BDC02CCD7B27}"/>
    <dgm:cxn modelId="{BC73D693-AAF5-4240-80F7-0BE1CDBE2861}" type="presOf" srcId="{DA7FB729-F9D2-4425-BFB3-7E0A1E16AAD3}" destId="{92E7F3F2-1054-47FB-BE6D-8822887C838D}" srcOrd="0" destOrd="0" presId="urn:microsoft.com/office/officeart/2005/8/layout/balance1"/>
    <dgm:cxn modelId="{2266AA9D-AFBA-4AB7-A301-E6B339250BBD}" type="presOf" srcId="{BDA54809-A58F-48E5-8ADD-87CD9DD67DDC}" destId="{6341E5E2-631F-4D24-B92E-5D539509CE8B}" srcOrd="0" destOrd="0" presId="urn:microsoft.com/office/officeart/2005/8/layout/balance1"/>
    <dgm:cxn modelId="{4A7F43AC-5B71-4A96-8FED-155C8DFC2ACC}" type="presOf" srcId="{99D56C97-DD8A-4FA8-ADF5-0D1A9A9F7DAA}" destId="{61C3B10D-5A1A-4470-B370-C7C462DF5896}" srcOrd="0" destOrd="0" presId="urn:microsoft.com/office/officeart/2005/8/layout/balance1"/>
    <dgm:cxn modelId="{1FB021F2-DEDA-47B4-9355-D719DB9014BC}" type="presOf" srcId="{B8E29BBB-C105-448C-9A59-C8D756768126}" destId="{B5EC16F2-F512-4BA3-A980-29D6120DBFA3}" srcOrd="0" destOrd="0" presId="urn:microsoft.com/office/officeart/2005/8/layout/balance1"/>
    <dgm:cxn modelId="{1F8B1DF5-BF42-4F4A-8B1E-56614D52C4CB}" srcId="{99D56C97-DD8A-4FA8-ADF5-0D1A9A9F7DAA}" destId="{156D0C8C-6051-4AC8-BCB7-AE3144F7097E}" srcOrd="2" destOrd="0" parTransId="{1753C334-B955-4197-BD1B-ECF9CD6FEBD2}" sibTransId="{4B0CC973-7664-42BB-BEAE-952346110AEA}"/>
    <dgm:cxn modelId="{3593AED7-EB19-4A48-AD38-B79C1CFC2DF9}" type="presParOf" srcId="{D0D11574-7842-438A-8A51-D3ADFE14CD59}" destId="{6307455B-FFC4-45E4-A03D-9A8F16F6B2F0}" srcOrd="0" destOrd="0" presId="urn:microsoft.com/office/officeart/2005/8/layout/balance1"/>
    <dgm:cxn modelId="{AF255D60-DB78-40F9-BA21-893ED36BA77F}" type="presParOf" srcId="{D0D11574-7842-438A-8A51-D3ADFE14CD59}" destId="{BE5B392C-3C11-48CC-920D-CC049996CA25}" srcOrd="1" destOrd="0" presId="urn:microsoft.com/office/officeart/2005/8/layout/balance1"/>
    <dgm:cxn modelId="{E7AFEB68-84CD-4E3A-A962-2425C5C42659}" type="presParOf" srcId="{BE5B392C-3C11-48CC-920D-CC049996CA25}" destId="{6341E5E2-631F-4D24-B92E-5D539509CE8B}" srcOrd="0" destOrd="0" presId="urn:microsoft.com/office/officeart/2005/8/layout/balance1"/>
    <dgm:cxn modelId="{758AF097-B1B0-4609-9FF6-736157D81FFB}" type="presParOf" srcId="{BE5B392C-3C11-48CC-920D-CC049996CA25}" destId="{61C3B10D-5A1A-4470-B370-C7C462DF5896}" srcOrd="1" destOrd="0" presId="urn:microsoft.com/office/officeart/2005/8/layout/balance1"/>
    <dgm:cxn modelId="{28828A63-830D-456C-99B7-54E0A9C96E51}" type="presParOf" srcId="{D0D11574-7842-438A-8A51-D3ADFE14CD59}" destId="{2C12B6C7-3B07-414F-BA42-7067E39DD988}" srcOrd="2" destOrd="0" presId="urn:microsoft.com/office/officeart/2005/8/layout/balance1"/>
    <dgm:cxn modelId="{A31886FB-9B15-4FB4-BF7D-02EF24700E04}" type="presParOf" srcId="{2C12B6C7-3B07-414F-BA42-7067E39DD988}" destId="{3954F924-EFBC-41C0-BDDF-BEB24A6AE2BB}" srcOrd="0" destOrd="0" presId="urn:microsoft.com/office/officeart/2005/8/layout/balance1"/>
    <dgm:cxn modelId="{39C67489-56BB-4E50-A1DF-DDDFEEB9AE45}" type="presParOf" srcId="{2C12B6C7-3B07-414F-BA42-7067E39DD988}" destId="{C0AF9051-A937-41BC-B9EE-CC93CB6E121F}" srcOrd="1" destOrd="0" presId="urn:microsoft.com/office/officeart/2005/8/layout/balance1"/>
    <dgm:cxn modelId="{EEB63F3B-F515-4F29-A9DC-411F49C5F979}" type="presParOf" srcId="{2C12B6C7-3B07-414F-BA42-7067E39DD988}" destId="{F2062B0C-85CA-47B7-966B-E4D8794E94B1}" srcOrd="2" destOrd="0" presId="urn:microsoft.com/office/officeart/2005/8/layout/balance1"/>
    <dgm:cxn modelId="{5E489470-9436-430D-A752-6EAA9124B2F8}" type="presParOf" srcId="{2C12B6C7-3B07-414F-BA42-7067E39DD988}" destId="{521D3D86-1BC5-4779-9006-EA3B18E66071}" srcOrd="3" destOrd="0" presId="urn:microsoft.com/office/officeart/2005/8/layout/balance1"/>
    <dgm:cxn modelId="{1E7CD57C-9FDA-4BF9-8748-F4C8D33655E6}" type="presParOf" srcId="{2C12B6C7-3B07-414F-BA42-7067E39DD988}" destId="{B5EC16F2-F512-4BA3-A980-29D6120DBFA3}" srcOrd="4" destOrd="0" presId="urn:microsoft.com/office/officeart/2005/8/layout/balance1"/>
    <dgm:cxn modelId="{48B63806-5F87-4729-AF10-F305975BCF49}" type="presParOf" srcId="{2C12B6C7-3B07-414F-BA42-7067E39DD988}" destId="{EB2794D6-6BD6-4D3D-BBC5-5167C02D5E68}" srcOrd="5" destOrd="0" presId="urn:microsoft.com/office/officeart/2005/8/layout/balance1"/>
    <dgm:cxn modelId="{CE94CDA5-07A9-43EA-A1F4-BADDEB2E71CF}" type="presParOf" srcId="{2C12B6C7-3B07-414F-BA42-7067E39DD988}" destId="{92E7F3F2-1054-47FB-BE6D-8822887C838D}" srcOrd="6" destOrd="0" presId="urn:microsoft.com/office/officeart/2005/8/layout/balance1"/>
    <dgm:cxn modelId="{E2B2449D-16F8-481B-A859-0A7FDAEB39AD}" type="presParOf" srcId="{2C12B6C7-3B07-414F-BA42-7067E39DD988}" destId="{4EDE061A-330C-4ED0-84FE-49F54812B817}" srcOrd="7" destOrd="0" presId="urn:microsoft.com/office/officeart/2005/8/layout/balance1"/>
    <dgm:cxn modelId="{528CEE90-5A32-4CCD-A266-A3ED45528E17}" type="presParOf" srcId="{2C12B6C7-3B07-414F-BA42-7067E39DD988}" destId="{787166D3-A4FF-4621-BBD8-15BCA1BECD70}" srcOrd="8" destOrd="0" presId="urn:microsoft.com/office/officeart/2005/8/layout/balance1"/>
    <dgm:cxn modelId="{88D2ABF3-6010-440F-BD48-CBD4548D89B8}" type="presParOf" srcId="{2C12B6C7-3B07-414F-BA42-7067E39DD988}" destId="{EA52717B-A1B6-40E2-807E-23EB5E011B67}" srcOrd="9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EEAFAC-93C0-4E57-B9F5-8564AAFB42E5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09D03023-1459-440E-9E0A-6B1EFC968253}">
      <dgm:prSet phldrT="[Text]"/>
      <dgm:spPr/>
      <dgm:t>
        <a:bodyPr/>
        <a:lstStyle/>
        <a:p>
          <a:r>
            <a:rPr lang="en-GB"/>
            <a:t>Statistical Metrics</a:t>
          </a:r>
          <a:endParaRPr lang="LID4096"/>
        </a:p>
      </dgm:t>
    </dgm:pt>
    <dgm:pt modelId="{9E1B12EC-FB6C-4F8D-81BC-6001047B0EE9}" type="parTrans" cxnId="{4BDFA233-829C-4B7C-8E5F-CBD03CED3279}">
      <dgm:prSet/>
      <dgm:spPr/>
      <dgm:t>
        <a:bodyPr/>
        <a:lstStyle/>
        <a:p>
          <a:endParaRPr lang="LID4096"/>
        </a:p>
      </dgm:t>
    </dgm:pt>
    <dgm:pt modelId="{C30D73EB-7B07-4447-B1A4-D62BFC805E72}" type="sibTrans" cxnId="{4BDFA233-829C-4B7C-8E5F-CBD03CED3279}">
      <dgm:prSet/>
      <dgm:spPr/>
      <dgm:t>
        <a:bodyPr/>
        <a:lstStyle/>
        <a:p>
          <a:endParaRPr lang="LID4096"/>
        </a:p>
      </dgm:t>
    </dgm:pt>
    <dgm:pt modelId="{F6B990B6-6BB5-4077-9751-9A415B9A3B03}">
      <dgm:prSet phldrT="[Text]"/>
      <dgm:spPr/>
      <dgm:t>
        <a:bodyPr/>
        <a:lstStyle/>
        <a:p>
          <a:r>
            <a:rPr lang="en-GB"/>
            <a:t> Accuracy</a:t>
          </a:r>
          <a:endParaRPr lang="LID4096"/>
        </a:p>
      </dgm:t>
    </dgm:pt>
    <dgm:pt modelId="{C81E94ED-2ADA-4BD2-87C8-376D1CA28E3D}" type="parTrans" cxnId="{A8787C2F-43AA-494C-B68D-94D27382A3D5}">
      <dgm:prSet/>
      <dgm:spPr/>
      <dgm:t>
        <a:bodyPr/>
        <a:lstStyle/>
        <a:p>
          <a:endParaRPr lang="LID4096"/>
        </a:p>
      </dgm:t>
    </dgm:pt>
    <dgm:pt modelId="{220C3BF5-22F7-4E9D-89BA-98003B2A4E3C}" type="sibTrans" cxnId="{A8787C2F-43AA-494C-B68D-94D27382A3D5}">
      <dgm:prSet/>
      <dgm:spPr/>
      <dgm:t>
        <a:bodyPr/>
        <a:lstStyle/>
        <a:p>
          <a:endParaRPr lang="LID4096"/>
        </a:p>
      </dgm:t>
    </dgm:pt>
    <dgm:pt modelId="{2AC7DE2A-1997-48DE-9C9F-024B2C54170C}">
      <dgm:prSet phldrT="[Text]"/>
      <dgm:spPr/>
      <dgm:t>
        <a:bodyPr/>
        <a:lstStyle/>
        <a:p>
          <a:r>
            <a:rPr lang="en-GB"/>
            <a:t>Confusion Matrix</a:t>
          </a:r>
          <a:endParaRPr lang="LID4096"/>
        </a:p>
      </dgm:t>
    </dgm:pt>
    <dgm:pt modelId="{900A54BC-FE58-4C0E-9C9D-A458327B2567}" type="parTrans" cxnId="{CE16D894-3887-483D-AB37-52945E0D9D38}">
      <dgm:prSet/>
      <dgm:spPr/>
      <dgm:t>
        <a:bodyPr/>
        <a:lstStyle/>
        <a:p>
          <a:endParaRPr lang="LID4096"/>
        </a:p>
      </dgm:t>
    </dgm:pt>
    <dgm:pt modelId="{063EB7F1-7C7A-47D1-894C-18EEE52E6441}" type="sibTrans" cxnId="{CE16D894-3887-483D-AB37-52945E0D9D38}">
      <dgm:prSet/>
      <dgm:spPr/>
      <dgm:t>
        <a:bodyPr/>
        <a:lstStyle/>
        <a:p>
          <a:endParaRPr lang="LID4096"/>
        </a:p>
      </dgm:t>
    </dgm:pt>
    <dgm:pt modelId="{DEB554C9-921B-4A6B-86DF-35700556EBB9}">
      <dgm:prSet phldrT="[Text]"/>
      <dgm:spPr/>
      <dgm:t>
        <a:bodyPr/>
        <a:lstStyle/>
        <a:p>
          <a:r>
            <a:rPr lang="en-GB"/>
            <a:t>F1 Score</a:t>
          </a:r>
          <a:endParaRPr lang="LID4096"/>
        </a:p>
      </dgm:t>
    </dgm:pt>
    <dgm:pt modelId="{B3D0C3BA-5DEA-4D8C-962F-88B6AF9E1E82}" type="parTrans" cxnId="{8544ECAB-62CD-4AA0-91CB-EA60E329D329}">
      <dgm:prSet/>
      <dgm:spPr/>
      <dgm:t>
        <a:bodyPr/>
        <a:lstStyle/>
        <a:p>
          <a:endParaRPr lang="LID4096"/>
        </a:p>
      </dgm:t>
    </dgm:pt>
    <dgm:pt modelId="{B31440CB-69AA-47F1-A5D0-2CBB0DA7818A}" type="sibTrans" cxnId="{8544ECAB-62CD-4AA0-91CB-EA60E329D329}">
      <dgm:prSet/>
      <dgm:spPr/>
      <dgm:t>
        <a:bodyPr/>
        <a:lstStyle/>
        <a:p>
          <a:endParaRPr lang="LID4096"/>
        </a:p>
      </dgm:t>
    </dgm:pt>
    <dgm:pt modelId="{C4C9835E-78D9-489E-9314-F3946CE600FA}" type="pres">
      <dgm:prSet presAssocID="{64EEAFAC-93C0-4E57-B9F5-8564AAFB42E5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D18F1306-3BB6-4048-B7AF-368495C994FA}" type="pres">
      <dgm:prSet presAssocID="{09D03023-1459-440E-9E0A-6B1EFC968253}" presName="Parent" presStyleLbl="node1" presStyleIdx="0" presStyleCnt="2">
        <dgm:presLayoutVars>
          <dgm:chMax val="4"/>
          <dgm:chPref val="3"/>
        </dgm:presLayoutVars>
      </dgm:prSet>
      <dgm:spPr/>
    </dgm:pt>
    <dgm:pt modelId="{5B9078D3-2D57-4938-B310-66B4706F9D85}" type="pres">
      <dgm:prSet presAssocID="{F6B990B6-6BB5-4077-9751-9A415B9A3B03}" presName="Accent" presStyleLbl="node1" presStyleIdx="1" presStyleCnt="2"/>
      <dgm:spPr/>
    </dgm:pt>
    <dgm:pt modelId="{B3DCF837-C077-413D-89D1-CDC888681BA3}" type="pres">
      <dgm:prSet presAssocID="{F6B990B6-6BB5-4077-9751-9A415B9A3B03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with solid fill"/>
        </a:ext>
      </dgm:extLst>
    </dgm:pt>
    <dgm:pt modelId="{140D7D70-B915-4A2C-8DB7-16D1EFF91E17}" type="pres">
      <dgm:prSet presAssocID="{F6B990B6-6BB5-4077-9751-9A415B9A3B03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74277E8-A5D6-4EB9-B06C-9881F5C49EC7}" type="pres">
      <dgm:prSet presAssocID="{2AC7DE2A-1997-48DE-9C9F-024B2C54170C}" presName="Image2" presStyleCnt="0"/>
      <dgm:spPr/>
    </dgm:pt>
    <dgm:pt modelId="{4B921CE9-F2CF-4C0C-8E84-AD5E0D0F876A}" type="pres">
      <dgm:prSet presAssocID="{2AC7DE2A-1997-48DE-9C9F-024B2C54170C}" presName="Image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5399346E-EA7D-4127-9B9E-241DB5DD258C}" type="pres">
      <dgm:prSet presAssocID="{2AC7DE2A-1997-48DE-9C9F-024B2C54170C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A4495C26-2E18-4454-8799-5612A5663E86}" type="pres">
      <dgm:prSet presAssocID="{DEB554C9-921B-4A6B-86DF-35700556EBB9}" presName="Image3" presStyleCnt="0"/>
      <dgm:spPr/>
    </dgm:pt>
    <dgm:pt modelId="{37F3E95C-F6FB-4668-B54E-4D2BBF67A481}" type="pres">
      <dgm:prSet presAssocID="{DEB554C9-921B-4A6B-86DF-35700556EBB9}" presName="Imag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bar chart with solid fill"/>
        </a:ext>
      </dgm:extLst>
    </dgm:pt>
    <dgm:pt modelId="{59F62F9C-991C-4899-8C57-F1A9A0EAD8CC}" type="pres">
      <dgm:prSet presAssocID="{DEB554C9-921B-4A6B-86DF-35700556EBB9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8787C2F-43AA-494C-B68D-94D27382A3D5}" srcId="{09D03023-1459-440E-9E0A-6B1EFC968253}" destId="{F6B990B6-6BB5-4077-9751-9A415B9A3B03}" srcOrd="0" destOrd="0" parTransId="{C81E94ED-2ADA-4BD2-87C8-376D1CA28E3D}" sibTransId="{220C3BF5-22F7-4E9D-89BA-98003B2A4E3C}"/>
    <dgm:cxn modelId="{4BDFA233-829C-4B7C-8E5F-CBD03CED3279}" srcId="{64EEAFAC-93C0-4E57-B9F5-8564AAFB42E5}" destId="{09D03023-1459-440E-9E0A-6B1EFC968253}" srcOrd="0" destOrd="0" parTransId="{9E1B12EC-FB6C-4F8D-81BC-6001047B0EE9}" sibTransId="{C30D73EB-7B07-4447-B1A4-D62BFC805E72}"/>
    <dgm:cxn modelId="{50E7E33E-AD67-4114-B1D8-28117AB4BB44}" type="presOf" srcId="{09D03023-1459-440E-9E0A-6B1EFC968253}" destId="{D18F1306-3BB6-4048-B7AF-368495C994FA}" srcOrd="0" destOrd="0" presId="urn:microsoft.com/office/officeart/2011/layout/RadialPictureList"/>
    <dgm:cxn modelId="{EF8A4640-3622-4845-AA84-40862C878C60}" type="presOf" srcId="{64EEAFAC-93C0-4E57-B9F5-8564AAFB42E5}" destId="{C4C9835E-78D9-489E-9314-F3946CE600FA}" srcOrd="0" destOrd="0" presId="urn:microsoft.com/office/officeart/2011/layout/RadialPictureList"/>
    <dgm:cxn modelId="{6E54E945-50F4-4508-B842-76C56A219704}" type="presOf" srcId="{2AC7DE2A-1997-48DE-9C9F-024B2C54170C}" destId="{5399346E-EA7D-4127-9B9E-241DB5DD258C}" srcOrd="0" destOrd="0" presId="urn:microsoft.com/office/officeart/2011/layout/RadialPictureList"/>
    <dgm:cxn modelId="{67E99A48-D10C-4ADC-A3BC-4CFD7BCE4585}" type="presOf" srcId="{DEB554C9-921B-4A6B-86DF-35700556EBB9}" destId="{59F62F9C-991C-4899-8C57-F1A9A0EAD8CC}" srcOrd="0" destOrd="0" presId="urn:microsoft.com/office/officeart/2011/layout/RadialPictureList"/>
    <dgm:cxn modelId="{D9378C94-D667-4B99-9F6D-BEFAF7989C03}" type="presOf" srcId="{F6B990B6-6BB5-4077-9751-9A415B9A3B03}" destId="{140D7D70-B915-4A2C-8DB7-16D1EFF91E17}" srcOrd="0" destOrd="0" presId="urn:microsoft.com/office/officeart/2011/layout/RadialPictureList"/>
    <dgm:cxn modelId="{CE16D894-3887-483D-AB37-52945E0D9D38}" srcId="{09D03023-1459-440E-9E0A-6B1EFC968253}" destId="{2AC7DE2A-1997-48DE-9C9F-024B2C54170C}" srcOrd="1" destOrd="0" parTransId="{900A54BC-FE58-4C0E-9C9D-A458327B2567}" sibTransId="{063EB7F1-7C7A-47D1-894C-18EEE52E6441}"/>
    <dgm:cxn modelId="{8544ECAB-62CD-4AA0-91CB-EA60E329D329}" srcId="{09D03023-1459-440E-9E0A-6B1EFC968253}" destId="{DEB554C9-921B-4A6B-86DF-35700556EBB9}" srcOrd="2" destOrd="0" parTransId="{B3D0C3BA-5DEA-4D8C-962F-88B6AF9E1E82}" sibTransId="{B31440CB-69AA-47F1-A5D0-2CBB0DA7818A}"/>
    <dgm:cxn modelId="{028BB95E-317B-4076-A2C5-D7A1F0EB04B2}" type="presParOf" srcId="{C4C9835E-78D9-489E-9314-F3946CE600FA}" destId="{D18F1306-3BB6-4048-B7AF-368495C994FA}" srcOrd="0" destOrd="0" presId="urn:microsoft.com/office/officeart/2011/layout/RadialPictureList"/>
    <dgm:cxn modelId="{DEBB6C89-7EA6-4373-9A46-F43C2BF38B5E}" type="presParOf" srcId="{C4C9835E-78D9-489E-9314-F3946CE600FA}" destId="{5B9078D3-2D57-4938-B310-66B4706F9D85}" srcOrd="1" destOrd="0" presId="urn:microsoft.com/office/officeart/2011/layout/RadialPictureList"/>
    <dgm:cxn modelId="{4AA51CA2-C748-481C-9DB1-A28691E2010D}" type="presParOf" srcId="{C4C9835E-78D9-489E-9314-F3946CE600FA}" destId="{B3DCF837-C077-413D-89D1-CDC888681BA3}" srcOrd="2" destOrd="0" presId="urn:microsoft.com/office/officeart/2011/layout/RadialPictureList"/>
    <dgm:cxn modelId="{57A73CCE-B434-4444-88D8-C91A647BE5FE}" type="presParOf" srcId="{C4C9835E-78D9-489E-9314-F3946CE600FA}" destId="{140D7D70-B915-4A2C-8DB7-16D1EFF91E17}" srcOrd="3" destOrd="0" presId="urn:microsoft.com/office/officeart/2011/layout/RadialPictureList"/>
    <dgm:cxn modelId="{477430E7-0749-4810-AA8A-237F920CADB6}" type="presParOf" srcId="{C4C9835E-78D9-489E-9314-F3946CE600FA}" destId="{574277E8-A5D6-4EB9-B06C-9881F5C49EC7}" srcOrd="4" destOrd="0" presId="urn:microsoft.com/office/officeart/2011/layout/RadialPictureList"/>
    <dgm:cxn modelId="{8C6A1DD6-7D04-4C84-97A5-6B9581F39973}" type="presParOf" srcId="{574277E8-A5D6-4EB9-B06C-9881F5C49EC7}" destId="{4B921CE9-F2CF-4C0C-8E84-AD5E0D0F876A}" srcOrd="0" destOrd="0" presId="urn:microsoft.com/office/officeart/2011/layout/RadialPictureList"/>
    <dgm:cxn modelId="{71A28A89-67E4-43AC-A889-86BBF450D336}" type="presParOf" srcId="{C4C9835E-78D9-489E-9314-F3946CE600FA}" destId="{5399346E-EA7D-4127-9B9E-241DB5DD258C}" srcOrd="5" destOrd="0" presId="urn:microsoft.com/office/officeart/2011/layout/RadialPictureList"/>
    <dgm:cxn modelId="{B2260718-BB92-4613-A6A7-18FE09D82A34}" type="presParOf" srcId="{C4C9835E-78D9-489E-9314-F3946CE600FA}" destId="{A4495C26-2E18-4454-8799-5612A5663E86}" srcOrd="6" destOrd="0" presId="urn:microsoft.com/office/officeart/2011/layout/RadialPictureList"/>
    <dgm:cxn modelId="{8DD224B7-8C77-4454-AE26-13E7D119E0CD}" type="presParOf" srcId="{A4495C26-2E18-4454-8799-5612A5663E86}" destId="{37F3E95C-F6FB-4668-B54E-4D2BBF67A481}" srcOrd="0" destOrd="0" presId="urn:microsoft.com/office/officeart/2011/layout/RadialPictureList"/>
    <dgm:cxn modelId="{F02E60AD-DAA5-41B6-886A-BC9A21AD2FB2}" type="presParOf" srcId="{C4C9835E-78D9-489E-9314-F3946CE600FA}" destId="{59F62F9C-991C-4899-8C57-F1A9A0EAD8CC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EEAFAC-93C0-4E57-B9F5-8564AAFB42E5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09D03023-1459-440E-9E0A-6B1EFC968253}">
      <dgm:prSet phldrT="[Text]"/>
      <dgm:spPr/>
      <dgm:t>
        <a:bodyPr/>
        <a:lstStyle/>
        <a:p>
          <a:r>
            <a:rPr lang="en-GB"/>
            <a:t>Comparison to Human Referee</a:t>
          </a:r>
          <a:endParaRPr lang="LID4096"/>
        </a:p>
      </dgm:t>
    </dgm:pt>
    <dgm:pt modelId="{9E1B12EC-FB6C-4F8D-81BC-6001047B0EE9}" type="parTrans" cxnId="{4BDFA233-829C-4B7C-8E5F-CBD03CED3279}">
      <dgm:prSet/>
      <dgm:spPr/>
      <dgm:t>
        <a:bodyPr/>
        <a:lstStyle/>
        <a:p>
          <a:endParaRPr lang="LID4096"/>
        </a:p>
      </dgm:t>
    </dgm:pt>
    <dgm:pt modelId="{C30D73EB-7B07-4447-B1A4-D62BFC805E72}" type="sibTrans" cxnId="{4BDFA233-829C-4B7C-8E5F-CBD03CED3279}">
      <dgm:prSet/>
      <dgm:spPr/>
      <dgm:t>
        <a:bodyPr/>
        <a:lstStyle/>
        <a:p>
          <a:endParaRPr lang="LID4096"/>
        </a:p>
      </dgm:t>
    </dgm:pt>
    <dgm:pt modelId="{F6B990B6-6BB5-4077-9751-9A415B9A3B03}">
      <dgm:prSet phldrT="[Text]"/>
      <dgm:spPr/>
      <dgm:t>
        <a:bodyPr/>
        <a:lstStyle/>
        <a:p>
          <a:r>
            <a:rPr lang="en-GB"/>
            <a:t> Human-like Decision Making</a:t>
          </a:r>
          <a:endParaRPr lang="LID4096"/>
        </a:p>
      </dgm:t>
    </dgm:pt>
    <dgm:pt modelId="{C81E94ED-2ADA-4BD2-87C8-376D1CA28E3D}" type="parTrans" cxnId="{A8787C2F-43AA-494C-B68D-94D27382A3D5}">
      <dgm:prSet/>
      <dgm:spPr/>
      <dgm:t>
        <a:bodyPr/>
        <a:lstStyle/>
        <a:p>
          <a:endParaRPr lang="LID4096"/>
        </a:p>
      </dgm:t>
    </dgm:pt>
    <dgm:pt modelId="{220C3BF5-22F7-4E9D-89BA-98003B2A4E3C}" type="sibTrans" cxnId="{A8787C2F-43AA-494C-B68D-94D27382A3D5}">
      <dgm:prSet/>
      <dgm:spPr/>
      <dgm:t>
        <a:bodyPr/>
        <a:lstStyle/>
        <a:p>
          <a:endParaRPr lang="LID4096"/>
        </a:p>
      </dgm:t>
    </dgm:pt>
    <dgm:pt modelId="{2AC7DE2A-1997-48DE-9C9F-024B2C54170C}">
      <dgm:prSet phldrT="[Text]"/>
      <dgm:spPr/>
      <dgm:t>
        <a:bodyPr/>
        <a:lstStyle/>
        <a:p>
          <a:r>
            <a:rPr lang="en-GB"/>
            <a:t>Overall Performance</a:t>
          </a:r>
          <a:endParaRPr lang="LID4096"/>
        </a:p>
      </dgm:t>
    </dgm:pt>
    <dgm:pt modelId="{900A54BC-FE58-4C0E-9C9D-A458327B2567}" type="parTrans" cxnId="{CE16D894-3887-483D-AB37-52945E0D9D38}">
      <dgm:prSet/>
      <dgm:spPr/>
      <dgm:t>
        <a:bodyPr/>
        <a:lstStyle/>
        <a:p>
          <a:endParaRPr lang="LID4096"/>
        </a:p>
      </dgm:t>
    </dgm:pt>
    <dgm:pt modelId="{063EB7F1-7C7A-47D1-894C-18EEE52E6441}" type="sibTrans" cxnId="{CE16D894-3887-483D-AB37-52945E0D9D38}">
      <dgm:prSet/>
      <dgm:spPr/>
      <dgm:t>
        <a:bodyPr/>
        <a:lstStyle/>
        <a:p>
          <a:endParaRPr lang="LID4096"/>
        </a:p>
      </dgm:t>
    </dgm:pt>
    <dgm:pt modelId="{C4C9835E-78D9-489E-9314-F3946CE600FA}" type="pres">
      <dgm:prSet presAssocID="{64EEAFAC-93C0-4E57-B9F5-8564AAFB42E5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D18F1306-3BB6-4048-B7AF-368495C994FA}" type="pres">
      <dgm:prSet presAssocID="{09D03023-1459-440E-9E0A-6B1EFC968253}" presName="Parent" presStyleLbl="node1" presStyleIdx="0" presStyleCnt="2">
        <dgm:presLayoutVars>
          <dgm:chMax val="4"/>
          <dgm:chPref val="3"/>
        </dgm:presLayoutVars>
      </dgm:prSet>
      <dgm:spPr/>
    </dgm:pt>
    <dgm:pt modelId="{5B9078D3-2D57-4938-B310-66B4706F9D85}" type="pres">
      <dgm:prSet presAssocID="{F6B990B6-6BB5-4077-9751-9A415B9A3B03}" presName="Accent" presStyleLbl="node1" presStyleIdx="1" presStyleCnt="2"/>
      <dgm:spPr/>
    </dgm:pt>
    <dgm:pt modelId="{B3DCF837-C077-413D-89D1-CDC888681BA3}" type="pres">
      <dgm:prSet presAssocID="{F6B990B6-6BB5-4077-9751-9A415B9A3B03}" presName="Image1" presStyleLbl="fgImgPlac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with solid fill"/>
        </a:ext>
      </dgm:extLst>
    </dgm:pt>
    <dgm:pt modelId="{140D7D70-B915-4A2C-8DB7-16D1EFF91E17}" type="pres">
      <dgm:prSet presAssocID="{F6B990B6-6BB5-4077-9751-9A415B9A3B03}" presName="Child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574277E8-A5D6-4EB9-B06C-9881F5C49EC7}" type="pres">
      <dgm:prSet presAssocID="{2AC7DE2A-1997-48DE-9C9F-024B2C54170C}" presName="Image2" presStyleCnt="0"/>
      <dgm:spPr/>
    </dgm:pt>
    <dgm:pt modelId="{4B921CE9-F2CF-4C0C-8E84-AD5E0D0F876A}" type="pres">
      <dgm:prSet presAssocID="{2AC7DE2A-1997-48DE-9C9F-024B2C54170C}" presName="Image" presStyleLbl="fgImgPlac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ponential Graph with solid fill"/>
        </a:ext>
      </dgm:extLst>
    </dgm:pt>
    <dgm:pt modelId="{5399346E-EA7D-4127-9B9E-241DB5DD258C}" type="pres">
      <dgm:prSet presAssocID="{2AC7DE2A-1997-48DE-9C9F-024B2C54170C}" presName="Child2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A8787C2F-43AA-494C-B68D-94D27382A3D5}" srcId="{09D03023-1459-440E-9E0A-6B1EFC968253}" destId="{F6B990B6-6BB5-4077-9751-9A415B9A3B03}" srcOrd="0" destOrd="0" parTransId="{C81E94ED-2ADA-4BD2-87C8-376D1CA28E3D}" sibTransId="{220C3BF5-22F7-4E9D-89BA-98003B2A4E3C}"/>
    <dgm:cxn modelId="{4BDFA233-829C-4B7C-8E5F-CBD03CED3279}" srcId="{64EEAFAC-93C0-4E57-B9F5-8564AAFB42E5}" destId="{09D03023-1459-440E-9E0A-6B1EFC968253}" srcOrd="0" destOrd="0" parTransId="{9E1B12EC-FB6C-4F8D-81BC-6001047B0EE9}" sibTransId="{C30D73EB-7B07-4447-B1A4-D62BFC805E72}"/>
    <dgm:cxn modelId="{50E7E33E-AD67-4114-B1D8-28117AB4BB44}" type="presOf" srcId="{09D03023-1459-440E-9E0A-6B1EFC968253}" destId="{D18F1306-3BB6-4048-B7AF-368495C994FA}" srcOrd="0" destOrd="0" presId="urn:microsoft.com/office/officeart/2011/layout/RadialPictureList"/>
    <dgm:cxn modelId="{EF8A4640-3622-4845-AA84-40862C878C60}" type="presOf" srcId="{64EEAFAC-93C0-4E57-B9F5-8564AAFB42E5}" destId="{C4C9835E-78D9-489E-9314-F3946CE600FA}" srcOrd="0" destOrd="0" presId="urn:microsoft.com/office/officeart/2011/layout/RadialPictureList"/>
    <dgm:cxn modelId="{6E54E945-50F4-4508-B842-76C56A219704}" type="presOf" srcId="{2AC7DE2A-1997-48DE-9C9F-024B2C54170C}" destId="{5399346E-EA7D-4127-9B9E-241DB5DD258C}" srcOrd="0" destOrd="0" presId="urn:microsoft.com/office/officeart/2011/layout/RadialPictureList"/>
    <dgm:cxn modelId="{D9378C94-D667-4B99-9F6D-BEFAF7989C03}" type="presOf" srcId="{F6B990B6-6BB5-4077-9751-9A415B9A3B03}" destId="{140D7D70-B915-4A2C-8DB7-16D1EFF91E17}" srcOrd="0" destOrd="0" presId="urn:microsoft.com/office/officeart/2011/layout/RadialPictureList"/>
    <dgm:cxn modelId="{CE16D894-3887-483D-AB37-52945E0D9D38}" srcId="{09D03023-1459-440E-9E0A-6B1EFC968253}" destId="{2AC7DE2A-1997-48DE-9C9F-024B2C54170C}" srcOrd="1" destOrd="0" parTransId="{900A54BC-FE58-4C0E-9C9D-A458327B2567}" sibTransId="{063EB7F1-7C7A-47D1-894C-18EEE52E6441}"/>
    <dgm:cxn modelId="{028BB95E-317B-4076-A2C5-D7A1F0EB04B2}" type="presParOf" srcId="{C4C9835E-78D9-489E-9314-F3946CE600FA}" destId="{D18F1306-3BB6-4048-B7AF-368495C994FA}" srcOrd="0" destOrd="0" presId="urn:microsoft.com/office/officeart/2011/layout/RadialPictureList"/>
    <dgm:cxn modelId="{DEBB6C89-7EA6-4373-9A46-F43C2BF38B5E}" type="presParOf" srcId="{C4C9835E-78D9-489E-9314-F3946CE600FA}" destId="{5B9078D3-2D57-4938-B310-66B4706F9D85}" srcOrd="1" destOrd="0" presId="urn:microsoft.com/office/officeart/2011/layout/RadialPictureList"/>
    <dgm:cxn modelId="{4AA51CA2-C748-481C-9DB1-A28691E2010D}" type="presParOf" srcId="{C4C9835E-78D9-489E-9314-F3946CE600FA}" destId="{B3DCF837-C077-413D-89D1-CDC888681BA3}" srcOrd="2" destOrd="0" presId="urn:microsoft.com/office/officeart/2011/layout/RadialPictureList"/>
    <dgm:cxn modelId="{57A73CCE-B434-4444-88D8-C91A647BE5FE}" type="presParOf" srcId="{C4C9835E-78D9-489E-9314-F3946CE600FA}" destId="{140D7D70-B915-4A2C-8DB7-16D1EFF91E17}" srcOrd="3" destOrd="0" presId="urn:microsoft.com/office/officeart/2011/layout/RadialPictureList"/>
    <dgm:cxn modelId="{477430E7-0749-4810-AA8A-237F920CADB6}" type="presParOf" srcId="{C4C9835E-78D9-489E-9314-F3946CE600FA}" destId="{574277E8-A5D6-4EB9-B06C-9881F5C49EC7}" srcOrd="4" destOrd="0" presId="urn:microsoft.com/office/officeart/2011/layout/RadialPictureList"/>
    <dgm:cxn modelId="{8C6A1DD6-7D04-4C84-97A5-6B9581F39973}" type="presParOf" srcId="{574277E8-A5D6-4EB9-B06C-9881F5C49EC7}" destId="{4B921CE9-F2CF-4C0C-8E84-AD5E0D0F876A}" srcOrd="0" destOrd="0" presId="urn:microsoft.com/office/officeart/2011/layout/RadialPictureList"/>
    <dgm:cxn modelId="{71A28A89-67E4-43AC-A889-86BBF450D336}" type="presParOf" srcId="{C4C9835E-78D9-489E-9314-F3946CE600FA}" destId="{5399346E-EA7D-4127-9B9E-241DB5DD258C}" srcOrd="5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7454FD-D307-4DB8-A4A9-E91783B73BA1}" type="doc">
      <dgm:prSet loTypeId="urn:microsoft.com/office/officeart/2005/8/layout/vProcess5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DB9A70C-E5C0-4CC8-9CE9-0D7EC7EC23A8}">
      <dgm:prSet custT="1"/>
      <dgm:spPr>
        <a:solidFill>
          <a:srgbClr val="C81919"/>
        </a:solidFill>
      </dgm:spPr>
      <dgm:t>
        <a:bodyPr/>
        <a:lstStyle/>
        <a:p>
          <a:r>
            <a:rPr lang="en-GB" sz="1200" b="1" baseline="0"/>
            <a:t>Defined the limits of the field – smoothened the data</a:t>
          </a:r>
          <a:endParaRPr lang="en-US" sz="1200" b="1"/>
        </a:p>
      </dgm:t>
    </dgm:pt>
    <dgm:pt modelId="{96AECD51-E420-4B79-862D-7C464DCC1E56}" type="parTrans" cxnId="{9073475D-08EA-4B71-9865-54220C88D5A2}">
      <dgm:prSet/>
      <dgm:spPr/>
      <dgm:t>
        <a:bodyPr/>
        <a:lstStyle/>
        <a:p>
          <a:endParaRPr lang="en-US"/>
        </a:p>
      </dgm:t>
    </dgm:pt>
    <dgm:pt modelId="{27F7F1B0-5C4E-4D79-9FFA-9D8B9BD62803}" type="sibTrans" cxnId="{9073475D-08EA-4B71-9865-54220C88D5A2}">
      <dgm:prSet/>
      <dgm:spPr/>
      <dgm:t>
        <a:bodyPr/>
        <a:lstStyle/>
        <a:p>
          <a:endParaRPr lang="en-US"/>
        </a:p>
      </dgm:t>
    </dgm:pt>
    <dgm:pt modelId="{74B763CE-F6F2-4879-B6DB-B2E0553E026D}">
      <dgm:prSet custT="1"/>
      <dgm:spPr>
        <a:solidFill>
          <a:srgbClr val="C81919"/>
        </a:solidFill>
      </dgm:spPr>
      <dgm:t>
        <a:bodyPr/>
        <a:lstStyle/>
        <a:p>
          <a:r>
            <a:rPr lang="en-GB" sz="1200" b="1" baseline="0"/>
            <a:t>Wrote the draft code for offline data, considering:</a:t>
          </a:r>
          <a:endParaRPr lang="en-US" sz="1200" b="1"/>
        </a:p>
      </dgm:t>
    </dgm:pt>
    <dgm:pt modelId="{ACB5CFBC-3A60-4A50-80FF-C507DD68AE0F}" type="parTrans" cxnId="{A084F920-7D53-45ED-96D8-35F5A49FFDE8}">
      <dgm:prSet/>
      <dgm:spPr/>
      <dgm:t>
        <a:bodyPr/>
        <a:lstStyle/>
        <a:p>
          <a:endParaRPr lang="en-US"/>
        </a:p>
      </dgm:t>
    </dgm:pt>
    <dgm:pt modelId="{5A0AB79F-7D1E-4F27-9A9B-323D9F5FF35B}" type="sibTrans" cxnId="{A084F920-7D53-45ED-96D8-35F5A49FFDE8}">
      <dgm:prSet/>
      <dgm:spPr/>
      <dgm:t>
        <a:bodyPr/>
        <a:lstStyle/>
        <a:p>
          <a:endParaRPr lang="en-US"/>
        </a:p>
      </dgm:t>
    </dgm:pt>
    <dgm:pt modelId="{ED8E497F-7D26-441A-86E2-ECFE10575E06}">
      <dgm:prSet custT="1"/>
      <dgm:spPr>
        <a:solidFill>
          <a:srgbClr val="C81919"/>
        </a:solidFill>
      </dgm:spPr>
      <dgm:t>
        <a:bodyPr/>
        <a:lstStyle/>
        <a:p>
          <a:r>
            <a:rPr lang="en-GB" sz="800" b="1"/>
            <a:t>Measurement error – by using multiple data points to confirm out of play</a:t>
          </a:r>
          <a:endParaRPr lang="en-US" sz="800" b="1"/>
        </a:p>
      </dgm:t>
    </dgm:pt>
    <dgm:pt modelId="{7AB75A35-C2EF-4F70-A51E-84E192CBEC1B}" type="parTrans" cxnId="{B2DE64BD-6705-491D-8632-63E635CCCCFE}">
      <dgm:prSet/>
      <dgm:spPr/>
      <dgm:t>
        <a:bodyPr/>
        <a:lstStyle/>
        <a:p>
          <a:endParaRPr lang="en-US"/>
        </a:p>
      </dgm:t>
    </dgm:pt>
    <dgm:pt modelId="{76A28D36-C26C-4B21-BD02-6690EF3B4FA3}" type="sibTrans" cxnId="{B2DE64BD-6705-491D-8632-63E635CCCCFE}">
      <dgm:prSet/>
      <dgm:spPr/>
      <dgm:t>
        <a:bodyPr/>
        <a:lstStyle/>
        <a:p>
          <a:endParaRPr lang="en-US"/>
        </a:p>
      </dgm:t>
    </dgm:pt>
    <dgm:pt modelId="{CC1B0599-1514-4CD5-BD77-E1C28BE8B9AA}">
      <dgm:prSet custT="1"/>
      <dgm:spPr>
        <a:solidFill>
          <a:srgbClr val="C81919"/>
        </a:solidFill>
      </dgm:spPr>
      <dgm:t>
        <a:bodyPr/>
        <a:lstStyle/>
        <a:p>
          <a:r>
            <a:rPr lang="en-GB" sz="800" b="1"/>
            <a:t>Placement error – by interpolating between data points</a:t>
          </a:r>
          <a:endParaRPr lang="en-US" sz="800" b="1"/>
        </a:p>
      </dgm:t>
    </dgm:pt>
    <dgm:pt modelId="{AED57B0C-210A-4D33-972C-DB1DA70D20AB}" type="parTrans" cxnId="{59E09D5A-523E-476A-8BF8-49385A59DCA4}">
      <dgm:prSet/>
      <dgm:spPr/>
      <dgm:t>
        <a:bodyPr/>
        <a:lstStyle/>
        <a:p>
          <a:endParaRPr lang="en-US"/>
        </a:p>
      </dgm:t>
    </dgm:pt>
    <dgm:pt modelId="{AC5AF5FA-9B20-43AF-87BE-6A7C9045CD43}" type="sibTrans" cxnId="{59E09D5A-523E-476A-8BF8-49385A59DCA4}">
      <dgm:prSet/>
      <dgm:spPr/>
      <dgm:t>
        <a:bodyPr/>
        <a:lstStyle/>
        <a:p>
          <a:endParaRPr lang="en-US"/>
        </a:p>
      </dgm:t>
    </dgm:pt>
    <dgm:pt modelId="{B80393C7-FB8F-47C9-B92A-50CF788FA365}">
      <dgm:prSet custT="1"/>
      <dgm:spPr>
        <a:solidFill>
          <a:srgbClr val="C81919"/>
        </a:solidFill>
      </dgm:spPr>
      <dgm:t>
        <a:bodyPr/>
        <a:lstStyle/>
        <a:p>
          <a:r>
            <a:rPr lang="en-GB" sz="800" b="1"/>
            <a:t>Wrong decision – by waiting the command from </a:t>
          </a:r>
          <a:r>
            <a:rPr lang="en-GB" sz="800" b="1" err="1"/>
            <a:t>refbox</a:t>
          </a:r>
          <a:endParaRPr lang="en-US" sz="800" b="1"/>
        </a:p>
      </dgm:t>
    </dgm:pt>
    <dgm:pt modelId="{631675A5-BC7B-4708-995F-57F07F5930F2}" type="parTrans" cxnId="{E6978435-A434-4FBC-B2A5-F9E71D5F0EDA}">
      <dgm:prSet/>
      <dgm:spPr/>
      <dgm:t>
        <a:bodyPr/>
        <a:lstStyle/>
        <a:p>
          <a:endParaRPr lang="en-US"/>
        </a:p>
      </dgm:t>
    </dgm:pt>
    <dgm:pt modelId="{0DB95337-BAD6-4087-B698-F611D8396CAB}" type="sibTrans" cxnId="{E6978435-A434-4FBC-B2A5-F9E71D5F0EDA}">
      <dgm:prSet/>
      <dgm:spPr/>
      <dgm:t>
        <a:bodyPr/>
        <a:lstStyle/>
        <a:p>
          <a:endParaRPr lang="en-US"/>
        </a:p>
      </dgm:t>
    </dgm:pt>
    <dgm:pt modelId="{B89AF74E-5921-462C-A81C-8E1CBBFCF75D}">
      <dgm:prSet custT="1"/>
      <dgm:spPr>
        <a:solidFill>
          <a:srgbClr val="C81919"/>
        </a:solidFill>
      </dgm:spPr>
      <dgm:t>
        <a:bodyPr/>
        <a:lstStyle/>
        <a:p>
          <a:r>
            <a:rPr lang="en-GB" sz="1200" b="1" baseline="0"/>
            <a:t>Final output from the code will be the index of data point when </a:t>
          </a:r>
          <a:r>
            <a:rPr lang="en-GB" sz="1100" b="1" baseline="0"/>
            <a:t>BOOP </a:t>
          </a:r>
          <a:r>
            <a:rPr lang="en-GB" sz="1200" b="1" baseline="0"/>
            <a:t>and the corresponding time</a:t>
          </a:r>
          <a:endParaRPr lang="en-US" sz="1200" b="1"/>
        </a:p>
      </dgm:t>
    </dgm:pt>
    <dgm:pt modelId="{627A249A-EE54-4B4E-BBE9-3C659A2D4DF3}" type="parTrans" cxnId="{36AD5027-1E15-48B1-BFEC-1F963F9CA171}">
      <dgm:prSet/>
      <dgm:spPr/>
      <dgm:t>
        <a:bodyPr/>
        <a:lstStyle/>
        <a:p>
          <a:endParaRPr lang="en-US"/>
        </a:p>
      </dgm:t>
    </dgm:pt>
    <dgm:pt modelId="{51A38B1E-5488-40CB-84C4-5ACB0EBCC29F}" type="sibTrans" cxnId="{36AD5027-1E15-48B1-BFEC-1F963F9CA171}">
      <dgm:prSet/>
      <dgm:spPr/>
      <dgm:t>
        <a:bodyPr/>
        <a:lstStyle/>
        <a:p>
          <a:endParaRPr lang="en-US"/>
        </a:p>
      </dgm:t>
    </dgm:pt>
    <dgm:pt modelId="{778A1AAA-0803-4D5E-AF53-1D24DA4E42C1}">
      <dgm:prSet/>
      <dgm:spPr>
        <a:solidFill>
          <a:srgbClr val="C81919"/>
        </a:solidFill>
      </dgm:spPr>
      <dgm:t>
        <a:bodyPr/>
        <a:lstStyle/>
        <a:p>
          <a:r>
            <a:rPr lang="en-GB" b="1" baseline="0"/>
            <a:t>Next step: Implementing the code to livestream data</a:t>
          </a:r>
          <a:endParaRPr lang="en-US" b="1"/>
        </a:p>
      </dgm:t>
    </dgm:pt>
    <dgm:pt modelId="{5DE95ECB-AB25-41B0-80EF-1A4D83DD04A9}" type="parTrans" cxnId="{7633A1B3-F961-4961-B300-4574434A95B8}">
      <dgm:prSet/>
      <dgm:spPr/>
      <dgm:t>
        <a:bodyPr/>
        <a:lstStyle/>
        <a:p>
          <a:endParaRPr lang="en-US"/>
        </a:p>
      </dgm:t>
    </dgm:pt>
    <dgm:pt modelId="{FBDD64B8-7D4E-4D6D-A149-BDD15D375AA3}" type="sibTrans" cxnId="{7633A1B3-F961-4961-B300-4574434A95B8}">
      <dgm:prSet/>
      <dgm:spPr/>
      <dgm:t>
        <a:bodyPr/>
        <a:lstStyle/>
        <a:p>
          <a:endParaRPr lang="en-US"/>
        </a:p>
      </dgm:t>
    </dgm:pt>
    <dgm:pt modelId="{316C8BC1-15D5-451D-9E86-650C26CE436B}" type="pres">
      <dgm:prSet presAssocID="{3B7454FD-D307-4DB8-A4A9-E91783B73BA1}" presName="outerComposite" presStyleCnt="0">
        <dgm:presLayoutVars>
          <dgm:chMax val="5"/>
          <dgm:dir/>
          <dgm:resizeHandles val="exact"/>
        </dgm:presLayoutVars>
      </dgm:prSet>
      <dgm:spPr/>
    </dgm:pt>
    <dgm:pt modelId="{B57D4A0A-8C3E-4F4D-8977-BE0B26E6BE00}" type="pres">
      <dgm:prSet presAssocID="{3B7454FD-D307-4DB8-A4A9-E91783B73BA1}" presName="dummyMaxCanvas" presStyleCnt="0">
        <dgm:presLayoutVars/>
      </dgm:prSet>
      <dgm:spPr/>
    </dgm:pt>
    <dgm:pt modelId="{C00C4338-3F95-4A29-AE04-9F78F73B8D32}" type="pres">
      <dgm:prSet presAssocID="{3B7454FD-D307-4DB8-A4A9-E91783B73BA1}" presName="FourNodes_1" presStyleLbl="node1" presStyleIdx="0" presStyleCnt="4">
        <dgm:presLayoutVars>
          <dgm:bulletEnabled val="1"/>
        </dgm:presLayoutVars>
      </dgm:prSet>
      <dgm:spPr/>
    </dgm:pt>
    <dgm:pt modelId="{8C82D858-48C8-4A25-9B22-BC659AEA3D6B}" type="pres">
      <dgm:prSet presAssocID="{3B7454FD-D307-4DB8-A4A9-E91783B73BA1}" presName="FourNodes_2" presStyleLbl="node1" presStyleIdx="1" presStyleCnt="4">
        <dgm:presLayoutVars>
          <dgm:bulletEnabled val="1"/>
        </dgm:presLayoutVars>
      </dgm:prSet>
      <dgm:spPr/>
    </dgm:pt>
    <dgm:pt modelId="{4A507BC0-D820-463A-A2CA-E44D843476A0}" type="pres">
      <dgm:prSet presAssocID="{3B7454FD-D307-4DB8-A4A9-E91783B73BA1}" presName="FourNodes_3" presStyleLbl="node1" presStyleIdx="2" presStyleCnt="4">
        <dgm:presLayoutVars>
          <dgm:bulletEnabled val="1"/>
        </dgm:presLayoutVars>
      </dgm:prSet>
      <dgm:spPr/>
    </dgm:pt>
    <dgm:pt modelId="{BCFBA5A5-68F8-45BD-B3E5-C08D2FCE6DD6}" type="pres">
      <dgm:prSet presAssocID="{3B7454FD-D307-4DB8-A4A9-E91783B73BA1}" presName="FourNodes_4" presStyleLbl="node1" presStyleIdx="3" presStyleCnt="4">
        <dgm:presLayoutVars>
          <dgm:bulletEnabled val="1"/>
        </dgm:presLayoutVars>
      </dgm:prSet>
      <dgm:spPr/>
    </dgm:pt>
    <dgm:pt modelId="{440CD970-0491-455C-9862-8C933EBB1A73}" type="pres">
      <dgm:prSet presAssocID="{3B7454FD-D307-4DB8-A4A9-E91783B73BA1}" presName="FourConn_1-2" presStyleLbl="fgAccFollowNode1" presStyleIdx="0" presStyleCnt="3">
        <dgm:presLayoutVars>
          <dgm:bulletEnabled val="1"/>
        </dgm:presLayoutVars>
      </dgm:prSet>
      <dgm:spPr/>
    </dgm:pt>
    <dgm:pt modelId="{3233DF98-768E-4068-839D-AE1289EC100A}" type="pres">
      <dgm:prSet presAssocID="{3B7454FD-D307-4DB8-A4A9-E91783B73BA1}" presName="FourConn_2-3" presStyleLbl="fgAccFollowNode1" presStyleIdx="1" presStyleCnt="3">
        <dgm:presLayoutVars>
          <dgm:bulletEnabled val="1"/>
        </dgm:presLayoutVars>
      </dgm:prSet>
      <dgm:spPr/>
    </dgm:pt>
    <dgm:pt modelId="{5F9DA42B-069D-4F8E-9C03-7D2A26A7751D}" type="pres">
      <dgm:prSet presAssocID="{3B7454FD-D307-4DB8-A4A9-E91783B73BA1}" presName="FourConn_3-4" presStyleLbl="fgAccFollowNode1" presStyleIdx="2" presStyleCnt="3">
        <dgm:presLayoutVars>
          <dgm:bulletEnabled val="1"/>
        </dgm:presLayoutVars>
      </dgm:prSet>
      <dgm:spPr/>
    </dgm:pt>
    <dgm:pt modelId="{605388CC-80A0-458E-A4EE-510C44BF928B}" type="pres">
      <dgm:prSet presAssocID="{3B7454FD-D307-4DB8-A4A9-E91783B73BA1}" presName="FourNodes_1_text" presStyleLbl="node1" presStyleIdx="3" presStyleCnt="4">
        <dgm:presLayoutVars>
          <dgm:bulletEnabled val="1"/>
        </dgm:presLayoutVars>
      </dgm:prSet>
      <dgm:spPr/>
    </dgm:pt>
    <dgm:pt modelId="{08EB3B00-1855-46A1-A4D0-FA09C4A65530}" type="pres">
      <dgm:prSet presAssocID="{3B7454FD-D307-4DB8-A4A9-E91783B73BA1}" presName="FourNodes_2_text" presStyleLbl="node1" presStyleIdx="3" presStyleCnt="4">
        <dgm:presLayoutVars>
          <dgm:bulletEnabled val="1"/>
        </dgm:presLayoutVars>
      </dgm:prSet>
      <dgm:spPr/>
    </dgm:pt>
    <dgm:pt modelId="{D25D28ED-E848-4DC1-8312-BE53814C2D80}" type="pres">
      <dgm:prSet presAssocID="{3B7454FD-D307-4DB8-A4A9-E91783B73BA1}" presName="FourNodes_3_text" presStyleLbl="node1" presStyleIdx="3" presStyleCnt="4">
        <dgm:presLayoutVars>
          <dgm:bulletEnabled val="1"/>
        </dgm:presLayoutVars>
      </dgm:prSet>
      <dgm:spPr/>
    </dgm:pt>
    <dgm:pt modelId="{1EA143AF-FA67-429D-91A6-87CAB81F3A64}" type="pres">
      <dgm:prSet presAssocID="{3B7454FD-D307-4DB8-A4A9-E91783B73BA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D656609-97BA-4A5D-B312-CACD773368AA}" type="presOf" srcId="{778A1AAA-0803-4D5E-AF53-1D24DA4E42C1}" destId="{BCFBA5A5-68F8-45BD-B3E5-C08D2FCE6DD6}" srcOrd="0" destOrd="0" presId="urn:microsoft.com/office/officeart/2005/8/layout/vProcess5"/>
    <dgm:cxn modelId="{3DAC0419-54F1-4BB4-AACB-D356BDE861E8}" type="presOf" srcId="{74B763CE-F6F2-4879-B6DB-B2E0553E026D}" destId="{8C82D858-48C8-4A25-9B22-BC659AEA3D6B}" srcOrd="0" destOrd="0" presId="urn:microsoft.com/office/officeart/2005/8/layout/vProcess5"/>
    <dgm:cxn modelId="{A084F920-7D53-45ED-96D8-35F5A49FFDE8}" srcId="{3B7454FD-D307-4DB8-A4A9-E91783B73BA1}" destId="{74B763CE-F6F2-4879-B6DB-B2E0553E026D}" srcOrd="1" destOrd="0" parTransId="{ACB5CFBC-3A60-4A50-80FF-C507DD68AE0F}" sibTransId="{5A0AB79F-7D1E-4F27-9A9B-323D9F5FF35B}"/>
    <dgm:cxn modelId="{36AD5027-1E15-48B1-BFEC-1F963F9CA171}" srcId="{3B7454FD-D307-4DB8-A4A9-E91783B73BA1}" destId="{B89AF74E-5921-462C-A81C-8E1CBBFCF75D}" srcOrd="2" destOrd="0" parTransId="{627A249A-EE54-4B4E-BBE9-3C659A2D4DF3}" sibTransId="{51A38B1E-5488-40CB-84C4-5ACB0EBCC29F}"/>
    <dgm:cxn modelId="{5C356930-81CC-4814-8AFC-A4F91AF85A42}" type="presOf" srcId="{5DB9A70C-E5C0-4CC8-9CE9-0D7EC7EC23A8}" destId="{605388CC-80A0-458E-A4EE-510C44BF928B}" srcOrd="1" destOrd="0" presId="urn:microsoft.com/office/officeart/2005/8/layout/vProcess5"/>
    <dgm:cxn modelId="{E6978435-A434-4FBC-B2A5-F9E71D5F0EDA}" srcId="{74B763CE-F6F2-4879-B6DB-B2E0553E026D}" destId="{B80393C7-FB8F-47C9-B92A-50CF788FA365}" srcOrd="2" destOrd="0" parTransId="{631675A5-BC7B-4708-995F-57F07F5930F2}" sibTransId="{0DB95337-BAD6-4087-B698-F611D8396CAB}"/>
    <dgm:cxn modelId="{9073475D-08EA-4B71-9865-54220C88D5A2}" srcId="{3B7454FD-D307-4DB8-A4A9-E91783B73BA1}" destId="{5DB9A70C-E5C0-4CC8-9CE9-0D7EC7EC23A8}" srcOrd="0" destOrd="0" parTransId="{96AECD51-E420-4B79-862D-7C464DCC1E56}" sibTransId="{27F7F1B0-5C4E-4D79-9FFA-9D8B9BD62803}"/>
    <dgm:cxn modelId="{3088D65F-F155-4108-8046-22A235815E8B}" type="presOf" srcId="{3B7454FD-D307-4DB8-A4A9-E91783B73BA1}" destId="{316C8BC1-15D5-451D-9E86-650C26CE436B}" srcOrd="0" destOrd="0" presId="urn:microsoft.com/office/officeart/2005/8/layout/vProcess5"/>
    <dgm:cxn modelId="{AE024361-A20D-4584-A21E-B459900B2823}" type="presOf" srcId="{CC1B0599-1514-4CD5-BD77-E1C28BE8B9AA}" destId="{8C82D858-48C8-4A25-9B22-BC659AEA3D6B}" srcOrd="0" destOrd="2" presId="urn:microsoft.com/office/officeart/2005/8/layout/vProcess5"/>
    <dgm:cxn modelId="{6B670751-D0AA-4E12-B802-B09C34D29727}" type="presOf" srcId="{778A1AAA-0803-4D5E-AF53-1D24DA4E42C1}" destId="{1EA143AF-FA67-429D-91A6-87CAB81F3A64}" srcOrd="1" destOrd="0" presId="urn:microsoft.com/office/officeart/2005/8/layout/vProcess5"/>
    <dgm:cxn modelId="{331ABD56-D7B7-4CEA-B06E-63E1469CA15C}" type="presOf" srcId="{B80393C7-FB8F-47C9-B92A-50CF788FA365}" destId="{8C82D858-48C8-4A25-9B22-BC659AEA3D6B}" srcOrd="0" destOrd="3" presId="urn:microsoft.com/office/officeart/2005/8/layout/vProcess5"/>
    <dgm:cxn modelId="{59E09D5A-523E-476A-8BF8-49385A59DCA4}" srcId="{74B763CE-F6F2-4879-B6DB-B2E0553E026D}" destId="{CC1B0599-1514-4CD5-BD77-E1C28BE8B9AA}" srcOrd="1" destOrd="0" parTransId="{AED57B0C-210A-4D33-972C-DB1DA70D20AB}" sibTransId="{AC5AF5FA-9B20-43AF-87BE-6A7C9045CD43}"/>
    <dgm:cxn modelId="{973B0281-712A-4ECD-B86C-26DEA22C753A}" type="presOf" srcId="{ED8E497F-7D26-441A-86E2-ECFE10575E06}" destId="{8C82D858-48C8-4A25-9B22-BC659AEA3D6B}" srcOrd="0" destOrd="1" presId="urn:microsoft.com/office/officeart/2005/8/layout/vProcess5"/>
    <dgm:cxn modelId="{25912488-ACB5-4589-B947-6A171854A490}" type="presOf" srcId="{CC1B0599-1514-4CD5-BD77-E1C28BE8B9AA}" destId="{08EB3B00-1855-46A1-A4D0-FA09C4A65530}" srcOrd="1" destOrd="2" presId="urn:microsoft.com/office/officeart/2005/8/layout/vProcess5"/>
    <dgm:cxn modelId="{DE8A9A8E-58E3-43F8-9AF9-B69845A0A2C3}" type="presOf" srcId="{27F7F1B0-5C4E-4D79-9FFA-9D8B9BD62803}" destId="{440CD970-0491-455C-9862-8C933EBB1A73}" srcOrd="0" destOrd="0" presId="urn:microsoft.com/office/officeart/2005/8/layout/vProcess5"/>
    <dgm:cxn modelId="{F2FDE29A-BEB9-4951-B47C-10A9C8D1110A}" type="presOf" srcId="{74B763CE-F6F2-4879-B6DB-B2E0553E026D}" destId="{08EB3B00-1855-46A1-A4D0-FA09C4A65530}" srcOrd="1" destOrd="0" presId="urn:microsoft.com/office/officeart/2005/8/layout/vProcess5"/>
    <dgm:cxn modelId="{7633A1B3-F961-4961-B300-4574434A95B8}" srcId="{3B7454FD-D307-4DB8-A4A9-E91783B73BA1}" destId="{778A1AAA-0803-4D5E-AF53-1D24DA4E42C1}" srcOrd="3" destOrd="0" parTransId="{5DE95ECB-AB25-41B0-80EF-1A4D83DD04A9}" sibTransId="{FBDD64B8-7D4E-4D6D-A149-BDD15D375AA3}"/>
    <dgm:cxn modelId="{B2DE64BD-6705-491D-8632-63E635CCCCFE}" srcId="{74B763CE-F6F2-4879-B6DB-B2E0553E026D}" destId="{ED8E497F-7D26-441A-86E2-ECFE10575E06}" srcOrd="0" destOrd="0" parTransId="{7AB75A35-C2EF-4F70-A51E-84E192CBEC1B}" sibTransId="{76A28D36-C26C-4B21-BD02-6690EF3B4FA3}"/>
    <dgm:cxn modelId="{AC1C52BF-8901-4921-9E94-86B00724A856}" type="presOf" srcId="{5A0AB79F-7D1E-4F27-9A9B-323D9F5FF35B}" destId="{3233DF98-768E-4068-839D-AE1289EC100A}" srcOrd="0" destOrd="0" presId="urn:microsoft.com/office/officeart/2005/8/layout/vProcess5"/>
    <dgm:cxn modelId="{B3E475C3-4D9C-4897-9221-7D92357345AA}" type="presOf" srcId="{51A38B1E-5488-40CB-84C4-5ACB0EBCC29F}" destId="{5F9DA42B-069D-4F8E-9C03-7D2A26A7751D}" srcOrd="0" destOrd="0" presId="urn:microsoft.com/office/officeart/2005/8/layout/vProcess5"/>
    <dgm:cxn modelId="{A81F3BC8-B352-4CC9-9045-BF7291B88A1E}" type="presOf" srcId="{B89AF74E-5921-462C-A81C-8E1CBBFCF75D}" destId="{4A507BC0-D820-463A-A2CA-E44D843476A0}" srcOrd="0" destOrd="0" presId="urn:microsoft.com/office/officeart/2005/8/layout/vProcess5"/>
    <dgm:cxn modelId="{188B65CD-5D3B-4E90-AC8A-F024CCB90027}" type="presOf" srcId="{ED8E497F-7D26-441A-86E2-ECFE10575E06}" destId="{08EB3B00-1855-46A1-A4D0-FA09C4A65530}" srcOrd="1" destOrd="1" presId="urn:microsoft.com/office/officeart/2005/8/layout/vProcess5"/>
    <dgm:cxn modelId="{64BF38EE-445C-42FC-8886-581FA5CF145B}" type="presOf" srcId="{5DB9A70C-E5C0-4CC8-9CE9-0D7EC7EC23A8}" destId="{C00C4338-3F95-4A29-AE04-9F78F73B8D32}" srcOrd="0" destOrd="0" presId="urn:microsoft.com/office/officeart/2005/8/layout/vProcess5"/>
    <dgm:cxn modelId="{00ED32F9-1EE2-4E05-8918-9E1A5E93ED28}" type="presOf" srcId="{B80393C7-FB8F-47C9-B92A-50CF788FA365}" destId="{08EB3B00-1855-46A1-A4D0-FA09C4A65530}" srcOrd="1" destOrd="3" presId="urn:microsoft.com/office/officeart/2005/8/layout/vProcess5"/>
    <dgm:cxn modelId="{C8F25EFB-884F-48CB-B33E-E82113212B9B}" type="presOf" srcId="{B89AF74E-5921-462C-A81C-8E1CBBFCF75D}" destId="{D25D28ED-E848-4DC1-8312-BE53814C2D80}" srcOrd="1" destOrd="0" presId="urn:microsoft.com/office/officeart/2005/8/layout/vProcess5"/>
    <dgm:cxn modelId="{B022D0B3-B459-4ECF-B4A9-D85BFED651FE}" type="presParOf" srcId="{316C8BC1-15D5-451D-9E86-650C26CE436B}" destId="{B57D4A0A-8C3E-4F4D-8977-BE0B26E6BE00}" srcOrd="0" destOrd="0" presId="urn:microsoft.com/office/officeart/2005/8/layout/vProcess5"/>
    <dgm:cxn modelId="{DD001F59-5AC3-4FAF-ACDB-50C8B30BE6CC}" type="presParOf" srcId="{316C8BC1-15D5-451D-9E86-650C26CE436B}" destId="{C00C4338-3F95-4A29-AE04-9F78F73B8D32}" srcOrd="1" destOrd="0" presId="urn:microsoft.com/office/officeart/2005/8/layout/vProcess5"/>
    <dgm:cxn modelId="{E809604D-DC9C-4DDA-BB31-601F78DD7C1F}" type="presParOf" srcId="{316C8BC1-15D5-451D-9E86-650C26CE436B}" destId="{8C82D858-48C8-4A25-9B22-BC659AEA3D6B}" srcOrd="2" destOrd="0" presId="urn:microsoft.com/office/officeart/2005/8/layout/vProcess5"/>
    <dgm:cxn modelId="{98D0F183-3AEF-4F75-B92A-C2F5B6BD4CE8}" type="presParOf" srcId="{316C8BC1-15D5-451D-9E86-650C26CE436B}" destId="{4A507BC0-D820-463A-A2CA-E44D843476A0}" srcOrd="3" destOrd="0" presId="urn:microsoft.com/office/officeart/2005/8/layout/vProcess5"/>
    <dgm:cxn modelId="{B2B2EF0F-96BC-422C-B9CB-BC1B076FAF10}" type="presParOf" srcId="{316C8BC1-15D5-451D-9E86-650C26CE436B}" destId="{BCFBA5A5-68F8-45BD-B3E5-C08D2FCE6DD6}" srcOrd="4" destOrd="0" presId="urn:microsoft.com/office/officeart/2005/8/layout/vProcess5"/>
    <dgm:cxn modelId="{E7B91C1F-97DB-4D1D-9087-63CDAEB93A11}" type="presParOf" srcId="{316C8BC1-15D5-451D-9E86-650C26CE436B}" destId="{440CD970-0491-455C-9862-8C933EBB1A73}" srcOrd="5" destOrd="0" presId="urn:microsoft.com/office/officeart/2005/8/layout/vProcess5"/>
    <dgm:cxn modelId="{07E353EB-225F-4A9F-BBA9-B3A0E59B7D19}" type="presParOf" srcId="{316C8BC1-15D5-451D-9E86-650C26CE436B}" destId="{3233DF98-768E-4068-839D-AE1289EC100A}" srcOrd="6" destOrd="0" presId="urn:microsoft.com/office/officeart/2005/8/layout/vProcess5"/>
    <dgm:cxn modelId="{9F8BB6E9-4F92-45F6-8BC2-6CE9968D6E41}" type="presParOf" srcId="{316C8BC1-15D5-451D-9E86-650C26CE436B}" destId="{5F9DA42B-069D-4F8E-9C03-7D2A26A7751D}" srcOrd="7" destOrd="0" presId="urn:microsoft.com/office/officeart/2005/8/layout/vProcess5"/>
    <dgm:cxn modelId="{424EFB4B-15D6-46F7-AE90-29FE3C859AFB}" type="presParOf" srcId="{316C8BC1-15D5-451D-9E86-650C26CE436B}" destId="{605388CC-80A0-458E-A4EE-510C44BF928B}" srcOrd="8" destOrd="0" presId="urn:microsoft.com/office/officeart/2005/8/layout/vProcess5"/>
    <dgm:cxn modelId="{7EB19BF5-B0AA-430C-BA5F-10AF21A287D7}" type="presParOf" srcId="{316C8BC1-15D5-451D-9E86-650C26CE436B}" destId="{08EB3B00-1855-46A1-A4D0-FA09C4A65530}" srcOrd="9" destOrd="0" presId="urn:microsoft.com/office/officeart/2005/8/layout/vProcess5"/>
    <dgm:cxn modelId="{88BAEB1F-23C7-40BE-96AB-D363EC235119}" type="presParOf" srcId="{316C8BC1-15D5-451D-9E86-650C26CE436B}" destId="{D25D28ED-E848-4DC1-8312-BE53814C2D80}" srcOrd="10" destOrd="0" presId="urn:microsoft.com/office/officeart/2005/8/layout/vProcess5"/>
    <dgm:cxn modelId="{CCDCCC80-FBA2-45FD-A87A-147B11F75CE1}" type="presParOf" srcId="{316C8BC1-15D5-451D-9E86-650C26CE436B}" destId="{1EA143AF-FA67-429D-91A6-87CAB81F3A6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A1697-42DD-4D58-A4F9-E42B39819D38}">
      <dsp:nvSpPr>
        <dsp:cNvPr id="0" name=""/>
        <dsp:cNvSpPr/>
      </dsp:nvSpPr>
      <dsp:spPr>
        <a:xfrm>
          <a:off x="3793628" y="1813796"/>
          <a:ext cx="1060632" cy="242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454"/>
              </a:lnTo>
              <a:lnTo>
                <a:pt x="1060632" y="122454"/>
              </a:lnTo>
              <a:lnTo>
                <a:pt x="1060632" y="2429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E2840-9A64-4774-AED5-95F654336137}">
      <dsp:nvSpPr>
        <dsp:cNvPr id="0" name=""/>
        <dsp:cNvSpPr/>
      </dsp:nvSpPr>
      <dsp:spPr>
        <a:xfrm>
          <a:off x="2732995" y="1813796"/>
          <a:ext cx="1060632" cy="242981"/>
        </a:xfrm>
        <a:custGeom>
          <a:avLst/>
          <a:gdLst/>
          <a:ahLst/>
          <a:cxnLst/>
          <a:rect l="0" t="0" r="0" b="0"/>
          <a:pathLst>
            <a:path>
              <a:moveTo>
                <a:pt x="1060632" y="0"/>
              </a:moveTo>
              <a:lnTo>
                <a:pt x="1060632" y="122454"/>
              </a:lnTo>
              <a:lnTo>
                <a:pt x="0" y="122454"/>
              </a:lnTo>
              <a:lnTo>
                <a:pt x="0" y="2429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E0E60E-7159-46E9-A6C7-66E349217C96}">
      <dsp:nvSpPr>
        <dsp:cNvPr id="0" name=""/>
        <dsp:cNvSpPr/>
      </dsp:nvSpPr>
      <dsp:spPr>
        <a:xfrm>
          <a:off x="2732995" y="799445"/>
          <a:ext cx="1060632" cy="242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454"/>
              </a:lnTo>
              <a:lnTo>
                <a:pt x="1060632" y="122454"/>
              </a:lnTo>
              <a:lnTo>
                <a:pt x="1060632" y="2429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C0F4A3-E2F5-439A-BEE5-B20763F5808B}">
      <dsp:nvSpPr>
        <dsp:cNvPr id="0" name=""/>
        <dsp:cNvSpPr/>
      </dsp:nvSpPr>
      <dsp:spPr>
        <a:xfrm>
          <a:off x="1672363" y="799445"/>
          <a:ext cx="1060632" cy="242981"/>
        </a:xfrm>
        <a:custGeom>
          <a:avLst/>
          <a:gdLst/>
          <a:ahLst/>
          <a:cxnLst/>
          <a:rect l="0" t="0" r="0" b="0"/>
          <a:pathLst>
            <a:path>
              <a:moveTo>
                <a:pt x="1060632" y="0"/>
              </a:moveTo>
              <a:lnTo>
                <a:pt x="1060632" y="122454"/>
              </a:lnTo>
              <a:lnTo>
                <a:pt x="0" y="122454"/>
              </a:lnTo>
              <a:lnTo>
                <a:pt x="0" y="2429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046A27-A8EA-49BD-8D62-8F39164BCF8C}">
      <dsp:nvSpPr>
        <dsp:cNvPr id="0" name=""/>
        <dsp:cNvSpPr/>
      </dsp:nvSpPr>
      <dsp:spPr>
        <a:xfrm>
          <a:off x="2347311" y="28076"/>
          <a:ext cx="771369" cy="7713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1E54B-0314-4B9E-B96F-2B88F3254373}">
      <dsp:nvSpPr>
        <dsp:cNvPr id="0" name=""/>
        <dsp:cNvSpPr/>
      </dsp:nvSpPr>
      <dsp:spPr>
        <a:xfrm>
          <a:off x="3118680" y="26148"/>
          <a:ext cx="1157053" cy="771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Validating the functional requirements</a:t>
          </a:r>
          <a:endParaRPr lang="LID4096" sz="1400" kern="1200"/>
        </a:p>
      </dsp:txBody>
      <dsp:txXfrm>
        <a:off x="3118680" y="26148"/>
        <a:ext cx="1157053" cy="771369"/>
      </dsp:txXfrm>
    </dsp:sp>
    <dsp:sp modelId="{7D947B30-F4BC-42EA-8860-D719B4514A9E}">
      <dsp:nvSpPr>
        <dsp:cNvPr id="0" name=""/>
        <dsp:cNvSpPr/>
      </dsp:nvSpPr>
      <dsp:spPr>
        <a:xfrm>
          <a:off x="1286678" y="1042427"/>
          <a:ext cx="771369" cy="77136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BEF83-C689-4DAD-98EB-86FA4DB5B1BB}">
      <dsp:nvSpPr>
        <dsp:cNvPr id="0" name=""/>
        <dsp:cNvSpPr/>
      </dsp:nvSpPr>
      <dsp:spPr>
        <a:xfrm>
          <a:off x="2058047" y="1040498"/>
          <a:ext cx="1157053" cy="771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Real-world scenarios</a:t>
          </a:r>
          <a:endParaRPr lang="LID4096" sz="1400" kern="1200"/>
        </a:p>
      </dsp:txBody>
      <dsp:txXfrm>
        <a:off x="2058047" y="1040498"/>
        <a:ext cx="1157053" cy="771369"/>
      </dsp:txXfrm>
    </dsp:sp>
    <dsp:sp modelId="{45AAEA7D-3EB0-46B6-98EE-C3F541D77689}">
      <dsp:nvSpPr>
        <dsp:cNvPr id="0" name=""/>
        <dsp:cNvSpPr/>
      </dsp:nvSpPr>
      <dsp:spPr>
        <a:xfrm>
          <a:off x="3407943" y="1042427"/>
          <a:ext cx="771369" cy="77136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69378B-25E2-4A89-9CD9-7F6E221E6B9F}">
      <dsp:nvSpPr>
        <dsp:cNvPr id="0" name=""/>
        <dsp:cNvSpPr/>
      </dsp:nvSpPr>
      <dsp:spPr>
        <a:xfrm>
          <a:off x="4179313" y="1040498"/>
          <a:ext cx="1157053" cy="771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Comparison to human referees</a:t>
          </a:r>
          <a:endParaRPr lang="LID4096" sz="1400" kern="1200"/>
        </a:p>
      </dsp:txBody>
      <dsp:txXfrm>
        <a:off x="4179313" y="1040498"/>
        <a:ext cx="1157053" cy="771369"/>
      </dsp:txXfrm>
    </dsp:sp>
    <dsp:sp modelId="{012244AF-CC52-46A6-A142-3AA1E769E3B1}">
      <dsp:nvSpPr>
        <dsp:cNvPr id="0" name=""/>
        <dsp:cNvSpPr/>
      </dsp:nvSpPr>
      <dsp:spPr>
        <a:xfrm>
          <a:off x="2347311" y="2056777"/>
          <a:ext cx="771369" cy="77136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9A365-E908-43E0-9567-915C845423AF}">
      <dsp:nvSpPr>
        <dsp:cNvPr id="0" name=""/>
        <dsp:cNvSpPr/>
      </dsp:nvSpPr>
      <dsp:spPr>
        <a:xfrm>
          <a:off x="3118680" y="2054849"/>
          <a:ext cx="1157053" cy="771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Statistical Analysis</a:t>
          </a:r>
          <a:endParaRPr lang="LID4096" sz="1400" kern="1200"/>
        </a:p>
      </dsp:txBody>
      <dsp:txXfrm>
        <a:off x="3118680" y="2054849"/>
        <a:ext cx="1157053" cy="771369"/>
      </dsp:txXfrm>
    </dsp:sp>
    <dsp:sp modelId="{22CDADCB-4E2F-4240-BB87-2B73E04FDF15}">
      <dsp:nvSpPr>
        <dsp:cNvPr id="0" name=""/>
        <dsp:cNvSpPr/>
      </dsp:nvSpPr>
      <dsp:spPr>
        <a:xfrm>
          <a:off x="4468576" y="2056777"/>
          <a:ext cx="771369" cy="771369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3AF6BA-C5A9-4E2D-B58E-0088A18DD683}">
      <dsp:nvSpPr>
        <dsp:cNvPr id="0" name=""/>
        <dsp:cNvSpPr/>
      </dsp:nvSpPr>
      <dsp:spPr>
        <a:xfrm>
          <a:off x="5239945" y="2054849"/>
          <a:ext cx="1157053" cy="771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Ground truth</a:t>
          </a:r>
          <a:endParaRPr lang="LID4096" sz="1400" kern="1200"/>
        </a:p>
      </dsp:txBody>
      <dsp:txXfrm>
        <a:off x="5239945" y="2054849"/>
        <a:ext cx="1157053" cy="771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1E5E2-631F-4D24-B92E-5D539509CE8B}">
      <dsp:nvSpPr>
        <dsp:cNvPr id="0" name=""/>
        <dsp:cNvSpPr/>
      </dsp:nvSpPr>
      <dsp:spPr>
        <a:xfrm>
          <a:off x="1434442" y="0"/>
          <a:ext cx="1368628" cy="76034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Initial Preparations</a:t>
          </a:r>
          <a:endParaRPr lang="LID4096" sz="1800" kern="1200"/>
        </a:p>
      </dsp:txBody>
      <dsp:txXfrm>
        <a:off x="1456712" y="22270"/>
        <a:ext cx="1324088" cy="715809"/>
      </dsp:txXfrm>
    </dsp:sp>
    <dsp:sp modelId="{61C3B10D-5A1A-4470-B370-C7C462DF5896}">
      <dsp:nvSpPr>
        <dsp:cNvPr id="0" name=""/>
        <dsp:cNvSpPr/>
      </dsp:nvSpPr>
      <dsp:spPr>
        <a:xfrm>
          <a:off x="3411350" y="0"/>
          <a:ext cx="1368628" cy="76034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Real-world Scenario</a:t>
          </a:r>
          <a:endParaRPr lang="LID4096" sz="1800" kern="1200"/>
        </a:p>
      </dsp:txBody>
      <dsp:txXfrm>
        <a:off x="3433620" y="22270"/>
        <a:ext cx="1324088" cy="715809"/>
      </dsp:txXfrm>
    </dsp:sp>
    <dsp:sp modelId="{C0AF9051-A937-41BC-B9EE-CC93CB6E121F}">
      <dsp:nvSpPr>
        <dsp:cNvPr id="0" name=""/>
        <dsp:cNvSpPr/>
      </dsp:nvSpPr>
      <dsp:spPr>
        <a:xfrm>
          <a:off x="2822079" y="3231483"/>
          <a:ext cx="570261" cy="570261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062B0C-85CA-47B7-966B-E4D8794E94B1}">
      <dsp:nvSpPr>
        <dsp:cNvPr id="0" name=""/>
        <dsp:cNvSpPr/>
      </dsp:nvSpPr>
      <dsp:spPr>
        <a:xfrm rot="240000">
          <a:off x="1395902" y="2987119"/>
          <a:ext cx="3422615" cy="2393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D3D86-1BC5-4779-9006-EA3B18E66071}">
      <dsp:nvSpPr>
        <dsp:cNvPr id="0" name=""/>
        <dsp:cNvSpPr/>
      </dsp:nvSpPr>
      <dsp:spPr>
        <a:xfrm rot="240000">
          <a:off x="3454568" y="2555952"/>
          <a:ext cx="1358225" cy="469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2 vs. 2 match at Tech United field</a:t>
          </a:r>
          <a:endParaRPr lang="LID4096" sz="900" kern="1200"/>
        </a:p>
      </dsp:txBody>
      <dsp:txXfrm>
        <a:off x="3477465" y="2578849"/>
        <a:ext cx="1312431" cy="423261"/>
      </dsp:txXfrm>
    </dsp:sp>
    <dsp:sp modelId="{B5EC16F2-F512-4BA3-A980-29D6120DBFA3}">
      <dsp:nvSpPr>
        <dsp:cNvPr id="0" name=""/>
        <dsp:cNvSpPr/>
      </dsp:nvSpPr>
      <dsp:spPr>
        <a:xfrm rot="240000">
          <a:off x="3492586" y="2054122"/>
          <a:ext cx="1358225" cy="469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Human referees assisted by the </a:t>
          </a:r>
          <a:r>
            <a:rPr lang="en-GB" sz="900" kern="1200" err="1"/>
            <a:t>Autoref</a:t>
          </a:r>
          <a:r>
            <a:rPr lang="en-GB" sz="900" kern="1200"/>
            <a:t> system</a:t>
          </a:r>
          <a:endParaRPr lang="LID4096" sz="900" kern="1200"/>
        </a:p>
      </dsp:txBody>
      <dsp:txXfrm>
        <a:off x="3515483" y="2077019"/>
        <a:ext cx="1312431" cy="423261"/>
      </dsp:txXfrm>
    </dsp:sp>
    <dsp:sp modelId="{EB2794D6-6BD6-4D3D-BBC5-5167C02D5E68}">
      <dsp:nvSpPr>
        <dsp:cNvPr id="0" name=""/>
        <dsp:cNvSpPr/>
      </dsp:nvSpPr>
      <dsp:spPr>
        <a:xfrm rot="240000">
          <a:off x="3530603" y="1552292"/>
          <a:ext cx="1358225" cy="469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Edge cases</a:t>
          </a:r>
          <a:endParaRPr lang="LID4096" sz="900" kern="1200"/>
        </a:p>
      </dsp:txBody>
      <dsp:txXfrm>
        <a:off x="3553500" y="1575189"/>
        <a:ext cx="1312431" cy="423261"/>
      </dsp:txXfrm>
    </dsp:sp>
    <dsp:sp modelId="{92E7F3F2-1054-47FB-BE6D-8822887C838D}">
      <dsp:nvSpPr>
        <dsp:cNvPr id="0" name=""/>
        <dsp:cNvSpPr/>
      </dsp:nvSpPr>
      <dsp:spPr>
        <a:xfrm rot="240000">
          <a:off x="3568621" y="1050461"/>
          <a:ext cx="1358225" cy="469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Recording and ground truth analysis</a:t>
          </a:r>
          <a:endParaRPr lang="LID4096" sz="900" kern="1200"/>
        </a:p>
      </dsp:txBody>
      <dsp:txXfrm>
        <a:off x="3591518" y="1073358"/>
        <a:ext cx="1312431" cy="423261"/>
      </dsp:txXfrm>
    </dsp:sp>
    <dsp:sp modelId="{4EDE061A-330C-4ED0-84FE-49F54812B817}">
      <dsp:nvSpPr>
        <dsp:cNvPr id="0" name=""/>
        <dsp:cNvSpPr/>
      </dsp:nvSpPr>
      <dsp:spPr>
        <a:xfrm rot="240000">
          <a:off x="1477661" y="2419090"/>
          <a:ext cx="1358225" cy="469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System Setup</a:t>
          </a:r>
          <a:endParaRPr lang="LID4096" sz="900" kern="1200"/>
        </a:p>
      </dsp:txBody>
      <dsp:txXfrm>
        <a:off x="1500558" y="2441987"/>
        <a:ext cx="1312431" cy="423261"/>
      </dsp:txXfrm>
    </dsp:sp>
    <dsp:sp modelId="{787166D3-A4FF-4621-BBD8-15BCA1BECD70}">
      <dsp:nvSpPr>
        <dsp:cNvPr id="0" name=""/>
        <dsp:cNvSpPr/>
      </dsp:nvSpPr>
      <dsp:spPr>
        <a:xfrm rot="240000">
          <a:off x="1515678" y="1917259"/>
          <a:ext cx="1358225" cy="469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Input Data Validation</a:t>
          </a:r>
          <a:endParaRPr lang="LID4096" sz="900" kern="1200"/>
        </a:p>
      </dsp:txBody>
      <dsp:txXfrm>
        <a:off x="1538575" y="1940156"/>
        <a:ext cx="1312431" cy="423261"/>
      </dsp:txXfrm>
    </dsp:sp>
    <dsp:sp modelId="{EA52717B-A1B6-40E2-807E-23EB5E011B67}">
      <dsp:nvSpPr>
        <dsp:cNvPr id="0" name=""/>
        <dsp:cNvSpPr/>
      </dsp:nvSpPr>
      <dsp:spPr>
        <a:xfrm rot="240000">
          <a:off x="1553696" y="1415429"/>
          <a:ext cx="1358225" cy="4690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Independence Verification</a:t>
          </a:r>
          <a:endParaRPr lang="LID4096" sz="900" kern="1200"/>
        </a:p>
      </dsp:txBody>
      <dsp:txXfrm>
        <a:off x="1576593" y="1438326"/>
        <a:ext cx="1312431" cy="4232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F1306-3BB6-4048-B7AF-368495C994FA}">
      <dsp:nvSpPr>
        <dsp:cNvPr id="0" name=""/>
        <dsp:cNvSpPr/>
      </dsp:nvSpPr>
      <dsp:spPr>
        <a:xfrm>
          <a:off x="816674" y="762544"/>
          <a:ext cx="1371416" cy="13714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Statistical Metrics</a:t>
          </a:r>
          <a:endParaRPr lang="LID4096" sz="1800" kern="1200"/>
        </a:p>
      </dsp:txBody>
      <dsp:txXfrm>
        <a:off x="1017513" y="963393"/>
        <a:ext cx="969738" cy="969786"/>
      </dsp:txXfrm>
    </dsp:sp>
    <dsp:sp modelId="{5B9078D3-2D57-4938-B310-66B4706F9D85}">
      <dsp:nvSpPr>
        <dsp:cNvPr id="0" name=""/>
        <dsp:cNvSpPr/>
      </dsp:nvSpPr>
      <dsp:spPr>
        <a:xfrm>
          <a:off x="109454" y="0"/>
          <a:ext cx="2764550" cy="2881876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CF837-C077-413D-89D1-CDC888681BA3}">
      <dsp:nvSpPr>
        <dsp:cNvPr id="0" name=""/>
        <dsp:cNvSpPr/>
      </dsp:nvSpPr>
      <dsp:spPr>
        <a:xfrm>
          <a:off x="2145068" y="242942"/>
          <a:ext cx="734673" cy="73487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D7D70-B915-4A2C-8DB7-16D1EFF91E17}">
      <dsp:nvSpPr>
        <dsp:cNvPr id="0" name=""/>
        <dsp:cNvSpPr/>
      </dsp:nvSpPr>
      <dsp:spPr>
        <a:xfrm>
          <a:off x="2935467" y="254757"/>
          <a:ext cx="983388" cy="71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1800" kern="1200"/>
            <a:t> Accuracy</a:t>
          </a:r>
          <a:endParaRPr lang="LID4096" sz="1800" kern="1200"/>
        </a:p>
      </dsp:txBody>
      <dsp:txXfrm>
        <a:off x="2935467" y="254757"/>
        <a:ext cx="983388" cy="711246"/>
      </dsp:txXfrm>
    </dsp:sp>
    <dsp:sp modelId="{4B921CE9-F2CF-4C0C-8E84-AD5E0D0F876A}">
      <dsp:nvSpPr>
        <dsp:cNvPr id="0" name=""/>
        <dsp:cNvSpPr/>
      </dsp:nvSpPr>
      <dsp:spPr>
        <a:xfrm>
          <a:off x="2429022" y="1078974"/>
          <a:ext cx="734673" cy="73487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99346E-EA7D-4127-9B9E-241DB5DD258C}">
      <dsp:nvSpPr>
        <dsp:cNvPr id="0" name=""/>
        <dsp:cNvSpPr/>
      </dsp:nvSpPr>
      <dsp:spPr>
        <a:xfrm>
          <a:off x="3223517" y="1089349"/>
          <a:ext cx="983388" cy="71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1800" kern="1200"/>
            <a:t>Confusion Matrix</a:t>
          </a:r>
          <a:endParaRPr lang="LID4096" sz="1800" kern="1200"/>
        </a:p>
      </dsp:txBody>
      <dsp:txXfrm>
        <a:off x="3223517" y="1089349"/>
        <a:ext cx="983388" cy="711246"/>
      </dsp:txXfrm>
    </dsp:sp>
    <dsp:sp modelId="{37F3E95C-F6FB-4668-B54E-4D2BBF67A481}">
      <dsp:nvSpPr>
        <dsp:cNvPr id="0" name=""/>
        <dsp:cNvSpPr/>
      </dsp:nvSpPr>
      <dsp:spPr>
        <a:xfrm>
          <a:off x="2145068" y="1926822"/>
          <a:ext cx="734673" cy="73487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62F9C-991C-4899-8C57-F1A9A0EAD8CC}">
      <dsp:nvSpPr>
        <dsp:cNvPr id="0" name=""/>
        <dsp:cNvSpPr/>
      </dsp:nvSpPr>
      <dsp:spPr>
        <a:xfrm>
          <a:off x="2935467" y="1941808"/>
          <a:ext cx="983388" cy="71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1800" kern="1200"/>
            <a:t>F1 Score</a:t>
          </a:r>
          <a:endParaRPr lang="LID4096" sz="1800" kern="1200"/>
        </a:p>
      </dsp:txBody>
      <dsp:txXfrm>
        <a:off x="2935467" y="1941808"/>
        <a:ext cx="983388" cy="7112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F1306-3BB6-4048-B7AF-368495C994FA}">
      <dsp:nvSpPr>
        <dsp:cNvPr id="0" name=""/>
        <dsp:cNvSpPr/>
      </dsp:nvSpPr>
      <dsp:spPr>
        <a:xfrm>
          <a:off x="875468" y="762544"/>
          <a:ext cx="1371463" cy="13714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Comparison to Human Referee</a:t>
          </a:r>
          <a:endParaRPr lang="LID4096" sz="1500" kern="1200"/>
        </a:p>
      </dsp:txBody>
      <dsp:txXfrm>
        <a:off x="1076314" y="963393"/>
        <a:ext cx="969771" cy="969786"/>
      </dsp:txXfrm>
    </dsp:sp>
    <dsp:sp modelId="{5B9078D3-2D57-4938-B310-66B4706F9D85}">
      <dsp:nvSpPr>
        <dsp:cNvPr id="0" name=""/>
        <dsp:cNvSpPr/>
      </dsp:nvSpPr>
      <dsp:spPr>
        <a:xfrm>
          <a:off x="168245" y="0"/>
          <a:ext cx="2764418" cy="2881876"/>
        </a:xfrm>
        <a:prstGeom prst="blockArc">
          <a:avLst>
            <a:gd name="adj1" fmla="val 17747832"/>
            <a:gd name="adj2" fmla="val 3872736"/>
            <a:gd name="adj3" fmla="val 558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CF837-C077-413D-89D1-CDC888681BA3}">
      <dsp:nvSpPr>
        <dsp:cNvPr id="0" name=""/>
        <dsp:cNvSpPr/>
      </dsp:nvSpPr>
      <dsp:spPr>
        <a:xfrm>
          <a:off x="2369511" y="456777"/>
          <a:ext cx="734684" cy="73487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D7D70-B915-4A2C-8DB7-16D1EFF91E17}">
      <dsp:nvSpPr>
        <dsp:cNvPr id="0" name=""/>
        <dsp:cNvSpPr/>
      </dsp:nvSpPr>
      <dsp:spPr>
        <a:xfrm>
          <a:off x="3164689" y="466287"/>
          <a:ext cx="983426" cy="71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1400" kern="1200"/>
            <a:t> Human-like Decision Making</a:t>
          </a:r>
          <a:endParaRPr lang="LID4096" sz="1400" kern="1200"/>
        </a:p>
      </dsp:txBody>
      <dsp:txXfrm>
        <a:off x="3164689" y="466287"/>
        <a:ext cx="983426" cy="711246"/>
      </dsp:txXfrm>
    </dsp:sp>
    <dsp:sp modelId="{4B921CE9-F2CF-4C0C-8E84-AD5E0D0F876A}">
      <dsp:nvSpPr>
        <dsp:cNvPr id="0" name=""/>
        <dsp:cNvSpPr/>
      </dsp:nvSpPr>
      <dsp:spPr>
        <a:xfrm>
          <a:off x="2369511" y="1620767"/>
          <a:ext cx="734684" cy="73487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99346E-EA7D-4127-9B9E-241DB5DD258C}">
      <dsp:nvSpPr>
        <dsp:cNvPr id="0" name=""/>
        <dsp:cNvSpPr/>
      </dsp:nvSpPr>
      <dsp:spPr>
        <a:xfrm>
          <a:off x="3164689" y="1630277"/>
          <a:ext cx="983426" cy="711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GB" sz="1400" kern="1200"/>
            <a:t>Overall Performance</a:t>
          </a:r>
          <a:endParaRPr lang="LID4096" sz="1400" kern="1200"/>
        </a:p>
      </dsp:txBody>
      <dsp:txXfrm>
        <a:off x="3164689" y="1630277"/>
        <a:ext cx="983426" cy="7112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C4338-3F95-4A29-AE04-9F78F73B8D32}">
      <dsp:nvSpPr>
        <dsp:cNvPr id="0" name=""/>
        <dsp:cNvSpPr/>
      </dsp:nvSpPr>
      <dsp:spPr>
        <a:xfrm>
          <a:off x="0" y="0"/>
          <a:ext cx="4234180" cy="654843"/>
        </a:xfrm>
        <a:prstGeom prst="roundRect">
          <a:avLst>
            <a:gd name="adj" fmla="val 10000"/>
          </a:avLst>
        </a:prstGeom>
        <a:solidFill>
          <a:srgbClr val="C81919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baseline="0"/>
            <a:t>Defined the limits of the field – smoothened the data</a:t>
          </a:r>
          <a:endParaRPr lang="en-US" sz="1200" b="1" kern="1200"/>
        </a:p>
      </dsp:txBody>
      <dsp:txXfrm>
        <a:off x="19180" y="19180"/>
        <a:ext cx="3472217" cy="616483"/>
      </dsp:txXfrm>
    </dsp:sp>
    <dsp:sp modelId="{8C82D858-48C8-4A25-9B22-BC659AEA3D6B}">
      <dsp:nvSpPr>
        <dsp:cNvPr id="0" name=""/>
        <dsp:cNvSpPr/>
      </dsp:nvSpPr>
      <dsp:spPr>
        <a:xfrm>
          <a:off x="354612" y="773906"/>
          <a:ext cx="4234180" cy="654843"/>
        </a:xfrm>
        <a:prstGeom prst="roundRect">
          <a:avLst>
            <a:gd name="adj" fmla="val 10000"/>
          </a:avLst>
        </a:prstGeom>
        <a:solidFill>
          <a:srgbClr val="C81919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baseline="0"/>
            <a:t>Wrote the draft code for offline data, considering:</a:t>
          </a:r>
          <a:endParaRPr lang="en-US" sz="1200" b="1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b="1" kern="1200"/>
            <a:t>Measurement error – by using multiple data points to confirm out of play</a:t>
          </a:r>
          <a:endParaRPr lang="en-US" sz="800" b="1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b="1" kern="1200"/>
            <a:t>Placement error – by interpolating between data points</a:t>
          </a:r>
          <a:endParaRPr lang="en-US" sz="800" b="1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b="1" kern="1200"/>
            <a:t>Wrong decision – by waiting the command from </a:t>
          </a:r>
          <a:r>
            <a:rPr lang="en-GB" sz="800" b="1" kern="1200" err="1"/>
            <a:t>refbox</a:t>
          </a:r>
          <a:endParaRPr lang="en-US" sz="800" b="1" kern="1200"/>
        </a:p>
      </dsp:txBody>
      <dsp:txXfrm>
        <a:off x="373792" y="793086"/>
        <a:ext cx="3415558" cy="616483"/>
      </dsp:txXfrm>
    </dsp:sp>
    <dsp:sp modelId="{4A507BC0-D820-463A-A2CA-E44D843476A0}">
      <dsp:nvSpPr>
        <dsp:cNvPr id="0" name=""/>
        <dsp:cNvSpPr/>
      </dsp:nvSpPr>
      <dsp:spPr>
        <a:xfrm>
          <a:off x="703932" y="1547812"/>
          <a:ext cx="4234180" cy="654843"/>
        </a:xfrm>
        <a:prstGeom prst="roundRect">
          <a:avLst>
            <a:gd name="adj" fmla="val 10000"/>
          </a:avLst>
        </a:prstGeom>
        <a:solidFill>
          <a:srgbClr val="C81919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baseline="0"/>
            <a:t>Final output from the code will be the index of data point when </a:t>
          </a:r>
          <a:r>
            <a:rPr lang="en-GB" sz="1100" b="1" kern="1200" baseline="0"/>
            <a:t>BOOP </a:t>
          </a:r>
          <a:r>
            <a:rPr lang="en-GB" sz="1200" b="1" kern="1200" baseline="0"/>
            <a:t>and the corresponding time</a:t>
          </a:r>
          <a:endParaRPr lang="en-US" sz="1200" b="1" kern="1200"/>
        </a:p>
      </dsp:txBody>
      <dsp:txXfrm>
        <a:off x="723112" y="1566992"/>
        <a:ext cx="3420851" cy="616483"/>
      </dsp:txXfrm>
    </dsp:sp>
    <dsp:sp modelId="{BCFBA5A5-68F8-45BD-B3E5-C08D2FCE6DD6}">
      <dsp:nvSpPr>
        <dsp:cNvPr id="0" name=""/>
        <dsp:cNvSpPr/>
      </dsp:nvSpPr>
      <dsp:spPr>
        <a:xfrm>
          <a:off x="1058544" y="2321719"/>
          <a:ext cx="4234180" cy="654843"/>
        </a:xfrm>
        <a:prstGeom prst="roundRect">
          <a:avLst>
            <a:gd name="adj" fmla="val 10000"/>
          </a:avLst>
        </a:prstGeom>
        <a:solidFill>
          <a:srgbClr val="C81919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baseline="0"/>
            <a:t>Next step: Implementing the code to livestream data</a:t>
          </a:r>
          <a:endParaRPr lang="en-US" sz="1700" b="1" kern="1200"/>
        </a:p>
      </dsp:txBody>
      <dsp:txXfrm>
        <a:off x="1077724" y="2340899"/>
        <a:ext cx="3415558" cy="616483"/>
      </dsp:txXfrm>
    </dsp:sp>
    <dsp:sp modelId="{440CD970-0491-455C-9862-8C933EBB1A73}">
      <dsp:nvSpPr>
        <dsp:cNvPr id="0" name=""/>
        <dsp:cNvSpPr/>
      </dsp:nvSpPr>
      <dsp:spPr>
        <a:xfrm>
          <a:off x="3808531" y="501550"/>
          <a:ext cx="425648" cy="4256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904302" y="501550"/>
        <a:ext cx="234106" cy="320300"/>
      </dsp:txXfrm>
    </dsp:sp>
    <dsp:sp modelId="{3233DF98-768E-4068-839D-AE1289EC100A}">
      <dsp:nvSpPr>
        <dsp:cNvPr id="0" name=""/>
        <dsp:cNvSpPr/>
      </dsp:nvSpPr>
      <dsp:spPr>
        <a:xfrm>
          <a:off x="4163144" y="1275457"/>
          <a:ext cx="425648" cy="4256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258915" y="1275457"/>
        <a:ext cx="234106" cy="320300"/>
      </dsp:txXfrm>
    </dsp:sp>
    <dsp:sp modelId="{5F9DA42B-069D-4F8E-9C03-7D2A26A7751D}">
      <dsp:nvSpPr>
        <dsp:cNvPr id="0" name=""/>
        <dsp:cNvSpPr/>
      </dsp:nvSpPr>
      <dsp:spPr>
        <a:xfrm>
          <a:off x="4512463" y="2049363"/>
          <a:ext cx="425648" cy="4256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608234" y="2049363"/>
        <a:ext cx="234106" cy="320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919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5DE04-4820-E48F-CDD1-D0C1EC3FB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DAC19-4C89-6423-91D1-956F3DDECC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4F1360-CF6B-0BBB-1CDF-1743F982E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Deniz?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CB416-35F3-23F2-0E0F-89DF62CA2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414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5DE04-4820-E48F-CDD1-D0C1EC3FB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DAC19-4C89-6423-91D1-956F3DDECC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4F1360-CF6B-0BBB-1CDF-1743F982E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Deniz?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CB416-35F3-23F2-0E0F-89DF62CA2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197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8A25F-D78B-BFA6-CB36-49B6BE7F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870E53-5A29-BBE8-5DA8-0983B7346D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2FFF49-8F68-2079-0EED-B4E656518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Deniz?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78029-8031-8873-AA23-9DB768DF0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865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8A25F-D78B-BFA6-CB36-49B6BE7F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870E53-5A29-BBE8-5DA8-0983B7346D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2FFF49-8F68-2079-0EED-B4E656518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Deniz?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78029-8031-8873-AA23-9DB768DF0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606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74BFD-EB7A-CDDC-0E6B-4C3DEF5C2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07EA9-98A1-6DF2-9212-F28055080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0F1933-C6C1-F4D0-59DE-1B31E4215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Deniz?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087AA-44F5-F8D3-15C8-E47C41801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862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74BFD-EB7A-CDDC-0E6B-4C3DEF5C2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07EA9-98A1-6DF2-9212-F28055080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0F1933-C6C1-F4D0-59DE-1B31E4215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Deniz?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087AA-44F5-F8D3-15C8-E47C41801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109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20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CBD19-1729-C910-8409-42E52F5BC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9E35247-A3BD-58CA-AA7F-CA10C6FD64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6CC1512-E535-06A5-B5DB-AB84566E71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1EABFC-8F58-0DA2-0358-4C6F1BA218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441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Adequate: Is it enough to just use only that sensor?</a:t>
            </a:r>
          </a:p>
          <a:p>
            <a:r>
              <a:rPr lang="en-US"/>
              <a:t>Producibility: Can MSD make it before the deadline?</a:t>
            </a:r>
          </a:p>
          <a:p>
            <a:r>
              <a:rPr lang="en-US"/>
              <a:t>Transparency: Will there be interference when it’s being used?</a:t>
            </a:r>
          </a:p>
          <a:p>
            <a:r>
              <a:rPr lang="en-US"/>
              <a:t>Simplicity: How much computational power is necessary?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83ECD-B78F-41DD-AC19-FA9C3C79F965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789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Producibility: Can MSD make it before the deadline?</a:t>
            </a:r>
          </a:p>
          <a:p>
            <a:r>
              <a:rPr lang="en-US"/>
              <a:t>Robustness: Will it work if there are some interferences?</a:t>
            </a:r>
          </a:p>
          <a:p>
            <a:r>
              <a:rPr lang="en-US"/>
              <a:t>Affordable: Is it low-cost?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83ECD-B78F-41DD-AC19-FA9C3C79F965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036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62830-D1E6-A0ED-B21A-1F1284334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151B9-5C2E-A9EB-B3C6-785D36D99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AD12E9-C42B-7293-1F31-010E72608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E485C-9800-91CE-6EA5-820BFEDC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06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7B65B-04C5-2EDF-552D-F1E5C6BA7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3D715F-F9B4-447E-9E5C-0A54A7F9B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84C94E-A026-059A-92E0-2CD610CA7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8C2B7-2149-D081-225F-00EFE66F3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120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977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81CB1-0D28-27D4-676D-36CDCB570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23F53E-710E-CD95-DB65-3768129881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9F9B99-EAA3-8E34-870F-755EBD300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Deniz?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95149-99BF-9AD3-09E5-E46606667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1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1243" y="610998"/>
            <a:ext cx="1729409" cy="163121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>
                <a:solidFill>
                  <a:schemeClr val="tx1"/>
                </a:solidFill>
              </a:rPr>
              <a:t>Add a background image by </a:t>
            </a:r>
          </a:p>
          <a:p>
            <a:endParaRPr lang="en-US" sz="1000" baseline="0">
              <a:solidFill>
                <a:schemeClr val="tx1"/>
              </a:solidFill>
            </a:endParaRPr>
          </a:p>
          <a:p>
            <a:pPr marL="85725" lvl="0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Right-click -&gt; ‘Format background...',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Choose ‘Fill by image’ or ‘</a:t>
            </a:r>
            <a:r>
              <a:rPr lang="en-US" sz="1000" baseline="0" err="1">
                <a:solidFill>
                  <a:schemeClr val="tx1"/>
                </a:solidFill>
              </a:rPr>
              <a:t>Bitmappattern</a:t>
            </a:r>
            <a:r>
              <a:rPr lang="en-US" sz="1000" baseline="0">
                <a:solidFill>
                  <a:schemeClr val="tx1"/>
                </a:solidFill>
              </a:rPr>
              <a:t>’,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Click the ‘File...’-button to browse for an image.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Meeting MSD project - AutoRef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/>
              <a:t>Format the text by increasing or decreasing the list level.</a:t>
            </a:r>
          </a:p>
          <a:p>
            <a:endParaRPr lang="en-US" sz="1000"/>
          </a:p>
          <a:p>
            <a:r>
              <a:rPr lang="en-US" sz="1000"/>
              <a:t>Place the cursor in the text and use these </a:t>
            </a:r>
          </a:p>
          <a:p>
            <a:r>
              <a:rPr lang="en-US" sz="1000"/>
              <a:t>2 buttons (@ tab Start/Home - group </a:t>
            </a:r>
            <a:r>
              <a:rPr lang="en-US" sz="1000" err="1"/>
              <a:t>Alinea</a:t>
            </a:r>
            <a:r>
              <a:rPr lang="en-US" sz="1000"/>
              <a:t>/Paragraph)</a:t>
            </a:r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r>
              <a:rPr lang="en-US" sz="1000"/>
              <a:t>1 = </a:t>
            </a:r>
            <a:r>
              <a:rPr lang="en-US" sz="1800"/>
              <a:t>19.5pt</a:t>
            </a:r>
            <a:r>
              <a:rPr lang="en-US" sz="1800" baseline="0"/>
              <a:t> text</a:t>
            </a:r>
            <a:endParaRPr lang="en-US" sz="1800"/>
          </a:p>
          <a:p>
            <a:r>
              <a:rPr lang="en-US" sz="1000"/>
              <a:t>2 = </a:t>
            </a:r>
            <a:r>
              <a:rPr lang="en-US" sz="1650"/>
              <a:t>16.5pt</a:t>
            </a:r>
            <a:r>
              <a:rPr lang="en-US" sz="1650" baseline="0"/>
              <a:t> text</a:t>
            </a:r>
            <a:endParaRPr lang="en-US" sz="1650"/>
          </a:p>
          <a:p>
            <a:r>
              <a:rPr lang="en-US" sz="1000"/>
              <a:t>3 = </a:t>
            </a:r>
            <a:r>
              <a:rPr lang="en-US" sz="1650"/>
              <a:t>• text</a:t>
            </a:r>
          </a:p>
          <a:p>
            <a:r>
              <a:rPr lang="en-US" sz="1000"/>
              <a:t>4 =      </a:t>
            </a:r>
            <a:r>
              <a:rPr lang="en-US" sz="1650"/>
              <a:t>• text</a:t>
            </a:r>
          </a:p>
          <a:p>
            <a:r>
              <a:rPr lang="en-US" sz="1000"/>
              <a:t>5 =           </a:t>
            </a:r>
            <a:r>
              <a:rPr lang="en-US" sz="1650"/>
              <a:t>• text</a:t>
            </a:r>
            <a:endParaRPr lang="en-US" sz="1650" b="1" baseline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29620" y="2492375"/>
            <a:ext cx="128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Meeting MSD project - AutoRef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/>
              <a:t>Click to insert image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/>
              <a:t>Format the text by increasing or decreasing the list level.</a:t>
            </a:r>
          </a:p>
          <a:p>
            <a:endParaRPr lang="en-US" sz="1000"/>
          </a:p>
          <a:p>
            <a:r>
              <a:rPr lang="en-US" sz="1000"/>
              <a:t>Place the cursor in the text and use these </a:t>
            </a:r>
          </a:p>
          <a:p>
            <a:r>
              <a:rPr lang="en-US" sz="1000"/>
              <a:t>2 buttons (@ tab Start/Home - group </a:t>
            </a:r>
            <a:r>
              <a:rPr lang="en-US" sz="1000" err="1"/>
              <a:t>Alinea</a:t>
            </a:r>
            <a:r>
              <a:rPr lang="en-US" sz="1000"/>
              <a:t>/Paragraph)</a:t>
            </a:r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r>
              <a:rPr lang="en-US" sz="1000"/>
              <a:t>1 = </a:t>
            </a:r>
            <a:r>
              <a:rPr lang="en-US" sz="1800"/>
              <a:t>19.5pt</a:t>
            </a:r>
            <a:r>
              <a:rPr lang="en-US" sz="1800" baseline="0"/>
              <a:t> text</a:t>
            </a:r>
            <a:endParaRPr lang="en-US" sz="1800"/>
          </a:p>
          <a:p>
            <a:r>
              <a:rPr lang="en-US" sz="1000"/>
              <a:t>2 = </a:t>
            </a:r>
            <a:r>
              <a:rPr lang="en-US" sz="1650"/>
              <a:t>16.5pt</a:t>
            </a:r>
            <a:r>
              <a:rPr lang="en-US" sz="1650" baseline="0"/>
              <a:t> text</a:t>
            </a:r>
            <a:endParaRPr lang="en-US" sz="1650"/>
          </a:p>
          <a:p>
            <a:r>
              <a:rPr lang="en-US" sz="1000"/>
              <a:t>3 = </a:t>
            </a:r>
            <a:r>
              <a:rPr lang="en-US" sz="1650"/>
              <a:t>• text</a:t>
            </a:r>
          </a:p>
          <a:p>
            <a:r>
              <a:rPr lang="en-US" sz="1000"/>
              <a:t>4 =      </a:t>
            </a:r>
            <a:r>
              <a:rPr lang="en-US" sz="1650"/>
              <a:t>• text</a:t>
            </a:r>
          </a:p>
          <a:p>
            <a:r>
              <a:rPr lang="en-US" sz="1000"/>
              <a:t>5 =           </a:t>
            </a:r>
            <a:r>
              <a:rPr lang="en-US" sz="1650"/>
              <a:t>• text</a:t>
            </a:r>
            <a:endParaRPr lang="en-US" sz="1650" b="1" baseline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29620" y="2492375"/>
            <a:ext cx="128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Meeting MSD project - AutoRef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1243" y="610998"/>
            <a:ext cx="1729409" cy="163121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>
                <a:solidFill>
                  <a:schemeClr val="tx1"/>
                </a:solidFill>
              </a:rPr>
              <a:t>Add a background image by </a:t>
            </a:r>
          </a:p>
          <a:p>
            <a:endParaRPr lang="en-US" sz="1000" baseline="0">
              <a:solidFill>
                <a:schemeClr val="tx1"/>
              </a:solidFill>
            </a:endParaRPr>
          </a:p>
          <a:p>
            <a:pPr marL="85725" lvl="0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Right-click -&gt; ‘Format background...',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Choose ‘Fill by image’ or ‘</a:t>
            </a:r>
            <a:r>
              <a:rPr lang="en-US" sz="1000" baseline="0" err="1">
                <a:solidFill>
                  <a:schemeClr val="tx1"/>
                </a:solidFill>
              </a:rPr>
              <a:t>Bitmappattern</a:t>
            </a:r>
            <a:r>
              <a:rPr lang="en-US" sz="1000" baseline="0">
                <a:solidFill>
                  <a:schemeClr val="tx1"/>
                </a:solidFill>
              </a:rPr>
              <a:t>’,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Click the ‘File...’-button to browse for an image.</a:t>
            </a:r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Meeting MSD project - AutoRef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1243" y="610998"/>
            <a:ext cx="1729409" cy="163121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>
                <a:solidFill>
                  <a:schemeClr val="tx1"/>
                </a:solidFill>
              </a:rPr>
              <a:t>Add a background image by </a:t>
            </a:r>
          </a:p>
          <a:p>
            <a:endParaRPr lang="en-US" sz="1000" baseline="0">
              <a:solidFill>
                <a:schemeClr val="tx1"/>
              </a:solidFill>
            </a:endParaRPr>
          </a:p>
          <a:p>
            <a:pPr marL="85725" lvl="0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Right-click -&gt; ‘Format background...',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Choose ‘Fill by image’ or ‘</a:t>
            </a:r>
            <a:r>
              <a:rPr lang="en-US" sz="1000" baseline="0" err="1">
                <a:solidFill>
                  <a:schemeClr val="tx1"/>
                </a:solidFill>
              </a:rPr>
              <a:t>Bitmappattern</a:t>
            </a:r>
            <a:r>
              <a:rPr lang="en-US" sz="1000" baseline="0">
                <a:solidFill>
                  <a:schemeClr val="tx1"/>
                </a:solidFill>
              </a:rPr>
              <a:t>’,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Click the ‘File...’-button to browse for an image.</a:t>
            </a:r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Meeting MSD project - AutoRef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1243" y="610998"/>
            <a:ext cx="1729409" cy="270843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>
                <a:solidFill>
                  <a:schemeClr val="tx1"/>
                </a:solidFill>
              </a:rPr>
              <a:t>For the placement of a photo/illustration with a white background, as shown on the right, please choose this slide-layout.</a:t>
            </a:r>
          </a:p>
          <a:p>
            <a:endParaRPr lang="en-US" sz="1000" baseline="0">
              <a:solidFill>
                <a:schemeClr val="tx1"/>
              </a:solidFill>
            </a:endParaRPr>
          </a:p>
          <a:p>
            <a:r>
              <a:rPr lang="en-US" sz="1000" baseline="0">
                <a:solidFill>
                  <a:schemeClr val="tx1"/>
                </a:solidFill>
              </a:rPr>
              <a:t>Add a background image by </a:t>
            </a:r>
          </a:p>
          <a:p>
            <a:endParaRPr lang="en-US" sz="1000" baseline="0">
              <a:solidFill>
                <a:schemeClr val="tx1"/>
              </a:solidFill>
            </a:endParaRPr>
          </a:p>
          <a:p>
            <a:pPr marL="85725" lvl="0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Right-click -&gt; ‘Format background...',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Choose ‘Fill by image’ or ‘</a:t>
            </a:r>
            <a:r>
              <a:rPr lang="en-US" sz="1000" baseline="0" err="1">
                <a:solidFill>
                  <a:schemeClr val="tx1"/>
                </a:solidFill>
              </a:rPr>
              <a:t>Bitmappattern</a:t>
            </a:r>
            <a:r>
              <a:rPr lang="en-US" sz="1000" baseline="0">
                <a:solidFill>
                  <a:schemeClr val="tx1"/>
                </a:solidFill>
              </a:rPr>
              <a:t>’,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Click the ‘File...’-button to browse for an image.</a:t>
            </a:r>
          </a:p>
          <a:p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Meeting MSD project - AutoRef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kstvak 8"/>
          <p:cNvSpPr txBox="1"/>
          <p:nvPr userDrawn="1"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/>
              <a:t>Format the text by increasing or decreasing the list level.</a:t>
            </a:r>
          </a:p>
          <a:p>
            <a:endParaRPr lang="en-US" sz="1000"/>
          </a:p>
          <a:p>
            <a:r>
              <a:rPr lang="en-US" sz="1000"/>
              <a:t>Place the cursor in the text and use these </a:t>
            </a:r>
          </a:p>
          <a:p>
            <a:r>
              <a:rPr lang="en-US" sz="1000"/>
              <a:t>2 buttons (@ tab Start/Home - group </a:t>
            </a:r>
            <a:r>
              <a:rPr lang="en-US" sz="1000" err="1"/>
              <a:t>Alinea</a:t>
            </a:r>
            <a:r>
              <a:rPr lang="en-US" sz="1000"/>
              <a:t>/Paragraph)</a:t>
            </a:r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r>
              <a:rPr lang="en-US" sz="1000"/>
              <a:t>1 = </a:t>
            </a:r>
            <a:r>
              <a:rPr lang="en-US" sz="1800"/>
              <a:t>19.5pt</a:t>
            </a:r>
            <a:r>
              <a:rPr lang="en-US" sz="1800" baseline="0"/>
              <a:t> text</a:t>
            </a:r>
            <a:endParaRPr lang="en-US" sz="1800"/>
          </a:p>
          <a:p>
            <a:r>
              <a:rPr lang="en-US" sz="1000"/>
              <a:t>2 = </a:t>
            </a:r>
            <a:r>
              <a:rPr lang="en-US" sz="1650"/>
              <a:t>16.5pt</a:t>
            </a:r>
            <a:r>
              <a:rPr lang="en-US" sz="1650" baseline="0"/>
              <a:t> text</a:t>
            </a:r>
            <a:endParaRPr lang="en-US" sz="1650"/>
          </a:p>
          <a:p>
            <a:r>
              <a:rPr lang="en-US" sz="1000"/>
              <a:t>3 = </a:t>
            </a:r>
            <a:r>
              <a:rPr lang="en-US" sz="1650"/>
              <a:t>• text</a:t>
            </a:r>
          </a:p>
          <a:p>
            <a:r>
              <a:rPr lang="en-US" sz="1000"/>
              <a:t>4 =      </a:t>
            </a:r>
            <a:r>
              <a:rPr lang="en-US" sz="1650"/>
              <a:t>• text</a:t>
            </a:r>
          </a:p>
          <a:p>
            <a:r>
              <a:rPr lang="en-US" sz="1000"/>
              <a:t>5 =           </a:t>
            </a:r>
            <a:r>
              <a:rPr lang="en-US" sz="1650"/>
              <a:t>• text</a:t>
            </a:r>
            <a:endParaRPr lang="en-US" sz="1650" b="1" baseline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29620" y="2492375"/>
            <a:ext cx="128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/>
              <a:t>Sample slide with table and text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Meeting MSD project - AutoRef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table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-1811243" y="610998"/>
            <a:ext cx="1729409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>
                <a:solidFill>
                  <a:schemeClr val="tx1"/>
                </a:solidFill>
              </a:rPr>
              <a:t>Add a table by clicking the table icon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2" name="Tekstvak 11"/>
          <p:cNvSpPr txBox="1"/>
          <p:nvPr userDrawn="1"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/>
              <a:t>Format the text by increasing or decreasing the list level.</a:t>
            </a:r>
          </a:p>
          <a:p>
            <a:endParaRPr lang="en-US" sz="1000"/>
          </a:p>
          <a:p>
            <a:r>
              <a:rPr lang="en-US" sz="1000"/>
              <a:t>Place the cursor in the text and use these </a:t>
            </a:r>
          </a:p>
          <a:p>
            <a:r>
              <a:rPr lang="en-US" sz="1000"/>
              <a:t>2 buttons (@ tab Start/Home - group </a:t>
            </a:r>
            <a:r>
              <a:rPr lang="en-US" sz="1000" err="1"/>
              <a:t>Alinea</a:t>
            </a:r>
            <a:r>
              <a:rPr lang="en-US" sz="1000"/>
              <a:t>/Paragraph)</a:t>
            </a:r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r>
              <a:rPr lang="en-US" sz="1000"/>
              <a:t>1 = </a:t>
            </a:r>
            <a:r>
              <a:rPr lang="en-US" sz="1800"/>
              <a:t>19.5pt</a:t>
            </a:r>
            <a:r>
              <a:rPr lang="en-US" sz="1800" baseline="0"/>
              <a:t> text</a:t>
            </a:r>
            <a:endParaRPr lang="en-US" sz="1800"/>
          </a:p>
          <a:p>
            <a:r>
              <a:rPr lang="en-US" sz="1000"/>
              <a:t>2 = </a:t>
            </a:r>
            <a:r>
              <a:rPr lang="en-US" sz="1650"/>
              <a:t>16.5pt</a:t>
            </a:r>
            <a:r>
              <a:rPr lang="en-US" sz="1650" baseline="0"/>
              <a:t> text</a:t>
            </a:r>
            <a:endParaRPr lang="en-US" sz="1650"/>
          </a:p>
          <a:p>
            <a:r>
              <a:rPr lang="en-US" sz="1000"/>
              <a:t>3 = </a:t>
            </a:r>
            <a:r>
              <a:rPr lang="en-US" sz="1650"/>
              <a:t>• text</a:t>
            </a:r>
          </a:p>
          <a:p>
            <a:r>
              <a:rPr lang="en-US" sz="1000"/>
              <a:t>4 =      </a:t>
            </a:r>
            <a:r>
              <a:rPr lang="en-US" sz="1650"/>
              <a:t>• text</a:t>
            </a:r>
          </a:p>
          <a:p>
            <a:r>
              <a:rPr lang="en-US" sz="1000"/>
              <a:t>5 =           </a:t>
            </a:r>
            <a:r>
              <a:rPr lang="en-US" sz="1650"/>
              <a:t>• text</a:t>
            </a:r>
            <a:endParaRPr lang="en-US" sz="1650" b="1" baseline="0"/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29620" y="2492375"/>
            <a:ext cx="128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Meeting MSD project - AutoRef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chart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3" y="1449198"/>
            <a:ext cx="1729409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>
                <a:solidFill>
                  <a:schemeClr val="tx1"/>
                </a:solidFill>
              </a:rPr>
              <a:t>Add a chart by clicking the chart icon</a:t>
            </a:r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descr="{&quot;templafy&quot;:{&quot;id&quot;:&quot;e482d4dd-9f83-487d-a39d-a791cb44ea00&quot;}}">
            <a:extLst>
              <a:ext uri="{FF2B5EF4-FFF2-40B4-BE49-F238E27FC236}">
                <a16:creationId xmlns:a16="http://schemas.microsoft.com/office/drawing/2014/main" id="{3A915C78-7D6E-1295-0948-C16B4CAD7BAC}"/>
              </a:ext>
            </a:extLst>
          </p:cNvPr>
          <p:cNvSpPr/>
          <p:nvPr userDrawn="1"/>
        </p:nvSpPr>
        <p:spPr>
          <a:xfrm>
            <a:off x="0" y="4567501"/>
            <a:ext cx="9143999" cy="581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tIns="0" rIns="1962000" bIns="0" rtlCol="0" anchor="ctr"/>
          <a:lstStyle/>
          <a:p>
            <a:pPr lvl="0"/>
            <a:r>
              <a:rPr lang="en-US" sz="1100">
                <a:solidFill>
                  <a:schemeClr val="tx1"/>
                </a:solidFill>
              </a:rPr>
              <a:t>Mathematics and Computer Science</a:t>
            </a:r>
          </a:p>
        </p:txBody>
      </p:sp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1" y="4568826"/>
            <a:ext cx="1803400" cy="574675"/>
          </a:xfrm>
          <a:prstGeom prst="rect">
            <a:avLst/>
          </a:prstGeom>
        </p:spPr>
      </p:pic>
      <p:sp>
        <p:nvSpPr>
          <p:cNvPr id="5" name="Rectangle 4" descr="{&quot;templafy&quot;:{&quot;id&quot;:&quot;94cbfd39-7857-48f3-8ef1-936a2ddba380&quot;}}">
            <a:extLst>
              <a:ext uri="{FF2B5EF4-FFF2-40B4-BE49-F238E27FC236}">
                <a16:creationId xmlns:a16="http://schemas.microsoft.com/office/drawing/2014/main" id="{72504917-0F58-D488-C3C4-52C1BEFA8B7E}"/>
              </a:ext>
            </a:extLst>
          </p:cNvPr>
          <p:cNvSpPr/>
          <p:nvPr userDrawn="1"/>
        </p:nvSpPr>
        <p:spPr>
          <a:xfrm>
            <a:off x="2" y="754676"/>
            <a:ext cx="9143999" cy="790675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tIns="0" rIns="1962000" bIns="0" rtlCol="0" anchor="ctr"/>
          <a:lstStyle/>
          <a:p>
            <a:pPr marL="0" lvl="0" indent="0" algn="l" defTabSz="688958">
              <a:tabLst>
                <a:tab pos="3047924" algn="l"/>
              </a:tabLst>
            </a:pPr>
            <a:r>
              <a:rPr lang="en-US" sz="2200" b="1">
                <a:latin typeface="+mj-lt"/>
              </a:rPr>
              <a:t>Feasibility Study</a:t>
            </a:r>
          </a:p>
        </p:txBody>
      </p:sp>
      <p:sp>
        <p:nvSpPr>
          <p:cNvPr id="6" name="Rectangle 5" descr="{&quot;templafy&quot;:{&quot;id&quot;:&quot;8780b1d1-6f7e-4d75-9404-599dcc241574&quot;}}">
            <a:extLst>
              <a:ext uri="{FF2B5EF4-FFF2-40B4-BE49-F238E27FC236}">
                <a16:creationId xmlns:a16="http://schemas.microsoft.com/office/drawing/2014/main" id="{46DF2CC8-8F92-02D0-C277-1219471F7DED}"/>
              </a:ext>
            </a:extLst>
          </p:cNvPr>
          <p:cNvSpPr/>
          <p:nvPr userDrawn="1"/>
        </p:nvSpPr>
        <p:spPr>
          <a:xfrm>
            <a:off x="2" y="1545351"/>
            <a:ext cx="9143999" cy="28800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tIns="0" rIns="1962000" bIns="0" rtlCol="0" anchor="ctr"/>
          <a:lstStyle/>
          <a:p>
            <a:pPr marL="0" lvl="0" indent="0" algn="l" defTabSz="688958">
              <a:tabLst>
                <a:tab pos="3047924" algn="l"/>
              </a:tabLst>
            </a:pPr>
            <a:endParaRPr lang="en-US" sz="1000" b="1">
              <a:latin typeface="+mn-lt"/>
            </a:endParaRPr>
          </a:p>
        </p:txBody>
      </p:sp>
      <p:sp>
        <p:nvSpPr>
          <p:cNvPr id="14" name="Rectangle 13" descr="{&quot;templafy&quot;:{&quot;id&quot;:&quot;012f22d7-8a00-425b-989f-99670d87fece&quot;}}">
            <a:extLst>
              <a:ext uri="{FF2B5EF4-FFF2-40B4-BE49-F238E27FC236}">
                <a16:creationId xmlns:a16="http://schemas.microsoft.com/office/drawing/2014/main" id="{55166E2C-6BB2-63E0-6516-08C074E0A386}"/>
              </a:ext>
            </a:extLst>
          </p:cNvPr>
          <p:cNvSpPr/>
          <p:nvPr userDrawn="1"/>
        </p:nvSpPr>
        <p:spPr>
          <a:xfrm>
            <a:off x="-6666" y="3993487"/>
            <a:ext cx="9143999" cy="574676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tIns="0" rIns="1962000" bIns="0" rtlCol="0" anchor="ctr"/>
          <a:lstStyle/>
          <a:p>
            <a:pPr marL="0" lvl="0" indent="0" algn="l" defTabSz="688958">
              <a:tabLst>
                <a:tab pos="3047924" algn="l"/>
              </a:tabLst>
            </a:pPr>
            <a:r>
              <a:rPr lang="en-US" sz="1100" b="1">
                <a:latin typeface="+mn-lt"/>
              </a:rPr>
              <a:t>Tandio, Joseph, Mechatronic Systems Design EngD</a:t>
            </a:r>
          </a:p>
        </p:txBody>
      </p:sp>
    </p:spTree>
    <p:extLst>
      <p:ext uri="{BB962C8B-B14F-4D97-AF65-F5344CB8AC3E}">
        <p14:creationId xmlns:p14="http://schemas.microsoft.com/office/powerpoint/2010/main" val="2373063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1" y="4568826"/>
            <a:ext cx="1803400" cy="574675"/>
          </a:xfrm>
          <a:prstGeom prst="rect">
            <a:avLst/>
          </a:prstGeom>
        </p:spPr>
      </p:pic>
      <p:sp>
        <p:nvSpPr>
          <p:cNvPr id="15" name="Rectangle 14" descr="{&quot;templafy&quot;:{&quot;id&quot;:&quot;a4636325-f417-4552-9d2b-1a6ef53c4599&quot;}}">
            <a:extLst>
              <a:ext uri="{FF2B5EF4-FFF2-40B4-BE49-F238E27FC236}">
                <a16:creationId xmlns:a16="http://schemas.microsoft.com/office/drawing/2014/main" id="{EF27D3DC-827E-B7E1-41BB-32667AD73885}"/>
              </a:ext>
            </a:extLst>
          </p:cNvPr>
          <p:cNvSpPr/>
          <p:nvPr userDrawn="1"/>
        </p:nvSpPr>
        <p:spPr>
          <a:xfrm>
            <a:off x="0" y="4567501"/>
            <a:ext cx="9143999" cy="581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tIns="0" rIns="1962000" bIns="0" rtlCol="0" anchor="ctr"/>
          <a:lstStyle/>
          <a:p>
            <a:pPr lvl="0"/>
            <a:r>
              <a:rPr lang="en-US" sz="1100">
                <a:solidFill>
                  <a:schemeClr val="tx1"/>
                </a:solidFill>
              </a:rPr>
              <a:t>Mathematics and Computer Science</a:t>
            </a:r>
          </a:p>
        </p:txBody>
      </p:sp>
      <p:sp>
        <p:nvSpPr>
          <p:cNvPr id="16" name="Rectangle 15" descr="{&quot;templafy&quot;:{&quot;id&quot;:&quot;3f635846-2489-4d6d-9329-2a14782e804d&quot;}}">
            <a:extLst>
              <a:ext uri="{FF2B5EF4-FFF2-40B4-BE49-F238E27FC236}">
                <a16:creationId xmlns:a16="http://schemas.microsoft.com/office/drawing/2014/main" id="{622B89E9-6ADB-FD59-9BA3-5B4FA0249F84}"/>
              </a:ext>
            </a:extLst>
          </p:cNvPr>
          <p:cNvSpPr/>
          <p:nvPr userDrawn="1"/>
        </p:nvSpPr>
        <p:spPr>
          <a:xfrm>
            <a:off x="-6666" y="3993487"/>
            <a:ext cx="9143999" cy="574676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tIns="0" rIns="1962000" bIns="0" rtlCol="0" anchor="ctr"/>
          <a:lstStyle/>
          <a:p>
            <a:pPr marL="0" lvl="0" indent="0" algn="l" defTabSz="688958">
              <a:tabLst>
                <a:tab pos="3047924" algn="l"/>
              </a:tabLst>
            </a:pPr>
            <a:r>
              <a:rPr lang="en-US" sz="1100" b="1">
                <a:latin typeface="+mn-lt"/>
              </a:rPr>
              <a:t>Tandio, Joseph, Mechatronic Systems Design EngD</a:t>
            </a:r>
          </a:p>
        </p:txBody>
      </p:sp>
      <p:sp>
        <p:nvSpPr>
          <p:cNvPr id="17" name="Rectangle 16" descr="{&quot;templafy&quot;:{&quot;id&quot;:&quot;0f07f123-6cb2-499b-a67a-9c9d49eb3bbe&quot;}}">
            <a:extLst>
              <a:ext uri="{FF2B5EF4-FFF2-40B4-BE49-F238E27FC236}">
                <a16:creationId xmlns:a16="http://schemas.microsoft.com/office/drawing/2014/main" id="{A2B0419A-D8EF-AF6A-C5AA-614FA8DA7382}"/>
              </a:ext>
            </a:extLst>
          </p:cNvPr>
          <p:cNvSpPr/>
          <p:nvPr userDrawn="1"/>
        </p:nvSpPr>
        <p:spPr>
          <a:xfrm>
            <a:off x="2" y="1837725"/>
            <a:ext cx="9143999" cy="790675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tIns="0" rIns="1962000" bIns="0" rtlCol="0" anchor="ctr"/>
          <a:lstStyle/>
          <a:p>
            <a:pPr marL="0" lvl="0" indent="0" algn="l" defTabSz="688958">
              <a:tabLst>
                <a:tab pos="3047924" algn="l"/>
              </a:tabLst>
            </a:pPr>
            <a:r>
              <a:rPr lang="en-US" sz="2200" b="1">
                <a:latin typeface="+mj-lt"/>
              </a:rPr>
              <a:t>Feasibility Study</a:t>
            </a:r>
          </a:p>
        </p:txBody>
      </p:sp>
      <p:sp>
        <p:nvSpPr>
          <p:cNvPr id="18" name="Rectangle 17" descr="{&quot;templafy&quot;:{&quot;id&quot;:&quot;c8b01b1c-75f0-4e65-b1cf-00b8031fd768&quot;}}">
            <a:extLst>
              <a:ext uri="{FF2B5EF4-FFF2-40B4-BE49-F238E27FC236}">
                <a16:creationId xmlns:a16="http://schemas.microsoft.com/office/drawing/2014/main" id="{EDA61324-A70A-DAD9-794B-665557D014A1}"/>
              </a:ext>
            </a:extLst>
          </p:cNvPr>
          <p:cNvSpPr/>
          <p:nvPr userDrawn="1"/>
        </p:nvSpPr>
        <p:spPr>
          <a:xfrm>
            <a:off x="2" y="2628400"/>
            <a:ext cx="9143999" cy="28800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tIns="0" rIns="1962000" bIns="0" rtlCol="0" anchor="ctr"/>
          <a:lstStyle/>
          <a:p>
            <a:pPr marL="0" lvl="0" indent="0" algn="l" defTabSz="688958">
              <a:tabLst>
                <a:tab pos="3047924" algn="l"/>
              </a:tabLst>
            </a:pPr>
            <a:endParaRPr lang="en-US" sz="1000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8624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1243" y="610998"/>
            <a:ext cx="1729409" cy="163121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>
                <a:solidFill>
                  <a:schemeClr val="tx1"/>
                </a:solidFill>
              </a:rPr>
              <a:t>Add a background image by </a:t>
            </a:r>
          </a:p>
          <a:p>
            <a:endParaRPr lang="en-US" sz="1000" baseline="0">
              <a:solidFill>
                <a:schemeClr val="tx1"/>
              </a:solidFill>
            </a:endParaRPr>
          </a:p>
          <a:p>
            <a:pPr marL="85725" lvl="0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Right-click -&gt; ‘Format background...',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Choose ‘Fill by image’ or ‘</a:t>
            </a:r>
            <a:r>
              <a:rPr lang="en-US" sz="1000" baseline="0" err="1">
                <a:solidFill>
                  <a:schemeClr val="tx1"/>
                </a:solidFill>
              </a:rPr>
              <a:t>Bitmappattern</a:t>
            </a:r>
            <a:r>
              <a:rPr lang="en-US" sz="1000" baseline="0">
                <a:solidFill>
                  <a:schemeClr val="tx1"/>
                </a:solidFill>
              </a:rPr>
              <a:t>’,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Click the ‘File...’-button to browse for an image.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1" y="4568826"/>
            <a:ext cx="1803400" cy="574675"/>
          </a:xfrm>
          <a:prstGeom prst="rect">
            <a:avLst/>
          </a:prstGeom>
        </p:spPr>
      </p:pic>
      <p:sp>
        <p:nvSpPr>
          <p:cNvPr id="16" name="Rectangle 15" descr="{&quot;templafy&quot;:{&quot;id&quot;:&quot;be5af98a-469a-4ca6-8b0a-b89bc6f4cc15&quot;}}">
            <a:extLst>
              <a:ext uri="{FF2B5EF4-FFF2-40B4-BE49-F238E27FC236}">
                <a16:creationId xmlns:a16="http://schemas.microsoft.com/office/drawing/2014/main" id="{C51ED843-127C-30BA-85DB-FDA76ABBF883}"/>
              </a:ext>
            </a:extLst>
          </p:cNvPr>
          <p:cNvSpPr/>
          <p:nvPr userDrawn="1"/>
        </p:nvSpPr>
        <p:spPr>
          <a:xfrm>
            <a:off x="0" y="4567501"/>
            <a:ext cx="9143999" cy="581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tIns="0" rIns="1962000" bIns="0" rtlCol="0" anchor="ctr"/>
          <a:lstStyle/>
          <a:p>
            <a:pPr lvl="0"/>
            <a:r>
              <a:rPr lang="en-US" sz="1100">
                <a:solidFill>
                  <a:schemeClr val="tx1"/>
                </a:solidFill>
              </a:rPr>
              <a:t>Mathematics and Computer Science</a:t>
            </a:r>
          </a:p>
        </p:txBody>
      </p:sp>
      <p:sp>
        <p:nvSpPr>
          <p:cNvPr id="17" name="Rectangle 16" descr="{&quot;templafy&quot;:{&quot;id&quot;:&quot;e62f276d-6a12-41b8-ace9-d44455ad6dee&quot;}}">
            <a:extLst>
              <a:ext uri="{FF2B5EF4-FFF2-40B4-BE49-F238E27FC236}">
                <a16:creationId xmlns:a16="http://schemas.microsoft.com/office/drawing/2014/main" id="{203F9367-093B-506B-B9C1-31FF47E06A2A}"/>
              </a:ext>
            </a:extLst>
          </p:cNvPr>
          <p:cNvSpPr/>
          <p:nvPr userDrawn="1"/>
        </p:nvSpPr>
        <p:spPr>
          <a:xfrm>
            <a:off x="-6666" y="3993487"/>
            <a:ext cx="9143999" cy="574676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tIns="0" rIns="1962000" bIns="0" rtlCol="0" anchor="ctr"/>
          <a:lstStyle/>
          <a:p>
            <a:pPr marL="0" lvl="0" indent="0" algn="l" defTabSz="688958">
              <a:tabLst>
                <a:tab pos="3047924" algn="l"/>
              </a:tabLst>
            </a:pPr>
            <a:r>
              <a:rPr lang="en-US" sz="1100" b="1">
                <a:latin typeface="+mn-lt"/>
              </a:rPr>
              <a:t>Tandio, Joseph, Mechatronic Systems Design EngD</a:t>
            </a:r>
          </a:p>
        </p:txBody>
      </p:sp>
      <p:sp>
        <p:nvSpPr>
          <p:cNvPr id="18" name="Rectangle 17" descr="{&quot;templafy&quot;:{&quot;id&quot;:&quot;14b945c1-32bc-4c58-9a2f-d088bc9d707b&quot;}}">
            <a:extLst>
              <a:ext uri="{FF2B5EF4-FFF2-40B4-BE49-F238E27FC236}">
                <a16:creationId xmlns:a16="http://schemas.microsoft.com/office/drawing/2014/main" id="{9D303C58-72C0-6292-B9C6-E0F1B06AD4EC}"/>
              </a:ext>
            </a:extLst>
          </p:cNvPr>
          <p:cNvSpPr/>
          <p:nvPr userDrawn="1"/>
        </p:nvSpPr>
        <p:spPr>
          <a:xfrm>
            <a:off x="6669" y="2909512"/>
            <a:ext cx="9143999" cy="790675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tIns="0" rIns="1962000" bIns="0" rtlCol="0" anchor="ctr"/>
          <a:lstStyle/>
          <a:p>
            <a:pPr marL="0" lvl="0" indent="0" algn="l" defTabSz="688958">
              <a:tabLst>
                <a:tab pos="3047924" algn="l"/>
              </a:tabLst>
            </a:pPr>
            <a:r>
              <a:rPr lang="en-US" sz="2200" b="1">
                <a:latin typeface="+mj-lt"/>
              </a:rPr>
              <a:t>Feasibility Study</a:t>
            </a:r>
          </a:p>
        </p:txBody>
      </p:sp>
      <p:sp>
        <p:nvSpPr>
          <p:cNvPr id="19" name="Rectangle 18" descr="{&quot;templafy&quot;:{&quot;id&quot;:&quot;980a0994-2889-4380-a0f5-54df34195bde&quot;}}">
            <a:extLst>
              <a:ext uri="{FF2B5EF4-FFF2-40B4-BE49-F238E27FC236}">
                <a16:creationId xmlns:a16="http://schemas.microsoft.com/office/drawing/2014/main" id="{AAFBC4FF-0C69-5557-BB41-080973EEE5A3}"/>
              </a:ext>
            </a:extLst>
          </p:cNvPr>
          <p:cNvSpPr/>
          <p:nvPr userDrawn="1"/>
        </p:nvSpPr>
        <p:spPr>
          <a:xfrm>
            <a:off x="6669" y="3700187"/>
            <a:ext cx="9143999" cy="28800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tIns="0" rIns="1962000" bIns="0" rtlCol="0" anchor="ctr"/>
          <a:lstStyle/>
          <a:p>
            <a:pPr marL="0" lvl="0" indent="0" algn="l" defTabSz="688958">
              <a:tabLst>
                <a:tab pos="3047924" algn="l"/>
              </a:tabLst>
            </a:pPr>
            <a:endParaRPr lang="en-US" sz="1000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7968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444" y="518712"/>
            <a:ext cx="7556500" cy="539038"/>
          </a:xfrm>
        </p:spPr>
        <p:txBody>
          <a:bodyPr/>
          <a:lstStyle/>
          <a:p>
            <a:r>
              <a:rPr lang="en-US"/>
              <a:t>This is an example of a 27 </a:t>
            </a:r>
            <a:r>
              <a:rPr lang="en-US" err="1"/>
              <a:t>pt</a:t>
            </a:r>
            <a:r>
              <a:rPr lang="en-US"/>
              <a:t> headline with 27 </a:t>
            </a:r>
            <a:r>
              <a:rPr lang="en-US" err="1"/>
              <a:t>pt</a:t>
            </a:r>
            <a:r>
              <a:rPr lang="en-US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6444" y="1294738"/>
            <a:ext cx="7556501" cy="292245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pic>
        <p:nvPicPr>
          <p:cNvPr id="90034180" name="Rectangle 20" descr="{&quot;templafy&quot;:{&quot;id&quot;:&quot;db705ac8-e0bb-4c6e-9c08-36384300d266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8082" y="1307797"/>
            <a:ext cx="1767600" cy="34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4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5794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/>
              <a:t>This is an example of 19,5 </a:t>
            </a:r>
            <a:r>
              <a:rPr lang="en-US" err="1"/>
              <a:t>pt</a:t>
            </a:r>
            <a:r>
              <a:rPr lang="en-US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1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6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enter text</a:t>
            </a:r>
          </a:p>
        </p:txBody>
      </p:sp>
      <p:pic>
        <p:nvPicPr>
          <p:cNvPr id="1436014911" name="Rectangle 7" descr="{&quot;templafy&quot;:{&quot;id&quot;:&quot;2c922278-7420-4593-ab30-bc6a3d6436e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8082" y="1307797"/>
            <a:ext cx="1767600" cy="34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73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/>
              <a:t>This is an example of 19,5 </a:t>
            </a:r>
            <a:r>
              <a:rPr lang="en-US" err="1"/>
              <a:t>pt</a:t>
            </a:r>
            <a:r>
              <a:rPr lang="en-US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6" y="1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insert image</a:t>
            </a:r>
          </a:p>
        </p:txBody>
      </p:sp>
      <p:pic>
        <p:nvPicPr>
          <p:cNvPr id="633610234" name="Rectangle 3" descr="{&quot;templafy&quot;:{&quot;id&quot;:&quot;e1392706-4b76-49f3-a3ba-ba122e66e78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8082" y="1307797"/>
            <a:ext cx="1767600" cy="34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50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1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/>
              <a:t>This is an example of 19,5 </a:t>
            </a:r>
            <a:r>
              <a:rPr lang="en-US" err="1"/>
              <a:t>pt</a:t>
            </a:r>
            <a:r>
              <a:rPr lang="en-US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1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insert image</a:t>
            </a:r>
          </a:p>
        </p:txBody>
      </p:sp>
      <p:pic>
        <p:nvPicPr>
          <p:cNvPr id="253756627" name="Rectangle 3" descr="{&quot;templafy&quot;:{&quot;id&quot;:&quot;d29c50f4-db4c-4122-ac81-cb1a90a07804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8082" y="1307797"/>
            <a:ext cx="1767600" cy="34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42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US"/>
              <a:t>This is an example of a 27 </a:t>
            </a:r>
            <a:r>
              <a:rPr lang="en-US" err="1"/>
              <a:t>pt</a:t>
            </a:r>
            <a:r>
              <a:rPr lang="en-US"/>
              <a:t> headline</a:t>
            </a:r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6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6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US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220341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 27pt headline on a slide with three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5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US"/>
              <a:t>Click to enter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US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5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US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1" y="1943102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40" y="1943102"/>
            <a:ext cx="2087563" cy="2625298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image</a:t>
            </a:r>
          </a:p>
          <a:p>
            <a:endParaRPr lang="en-US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5" y="1943102"/>
            <a:ext cx="2087563" cy="2625298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image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0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/>
              <a:t>This is an example of 19,5 </a:t>
            </a:r>
            <a:r>
              <a:rPr lang="en-US" err="1"/>
              <a:t>pt</a:t>
            </a:r>
            <a:r>
              <a:rPr lang="en-US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4354513" cy="4567238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image</a:t>
            </a:r>
          </a:p>
        </p:txBody>
      </p:sp>
      <p:pic>
        <p:nvPicPr>
          <p:cNvPr id="1679029381" name="Rectangle 3" descr="{&quot;templafy&quot;:{&quot;id&quot;:&quot;fa45ce34-d468-41fc-b81d-da1b4d29474d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8082" y="1307797"/>
            <a:ext cx="1767600" cy="34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45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6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/>
              <a:t>This is an example of 19,5 </a:t>
            </a:r>
            <a:r>
              <a:rPr lang="en-US" err="1"/>
              <a:t>pt</a:t>
            </a:r>
            <a:r>
              <a:rPr lang="en-US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1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3022600" cy="4567238"/>
          </a:xfrm>
        </p:spPr>
        <p:txBody>
          <a:bodyPr/>
          <a:lstStyle/>
          <a:p>
            <a:r>
              <a:rPr lang="en-US"/>
              <a:t>Click to insert image</a:t>
            </a:r>
          </a:p>
        </p:txBody>
      </p:sp>
      <p:pic>
        <p:nvPicPr>
          <p:cNvPr id="1705794133" name="Rectangle 3" descr="{&quot;templafy&quot;:{&quot;id&quot;:&quot;bc424270-a803-4af3-bf16-35e6088a7db8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8082" y="1307797"/>
            <a:ext cx="1767600" cy="34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99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B5C4EFD-F141-47C5-CA31-3E0B03FF70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6750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6" y="518401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an example of a white headline on a full screen, dark image</a:t>
            </a:r>
          </a:p>
        </p:txBody>
      </p:sp>
    </p:spTree>
    <p:extLst>
      <p:ext uri="{BB962C8B-B14F-4D97-AF65-F5344CB8AC3E}">
        <p14:creationId xmlns:p14="http://schemas.microsoft.com/office/powerpoint/2010/main" val="939207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1243" y="610998"/>
            <a:ext cx="1729409" cy="163121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>
                <a:solidFill>
                  <a:schemeClr val="tx1"/>
                </a:solidFill>
              </a:rPr>
              <a:t>Add a background image by </a:t>
            </a:r>
          </a:p>
          <a:p>
            <a:endParaRPr lang="en-US" sz="1000" baseline="0">
              <a:solidFill>
                <a:schemeClr val="tx1"/>
              </a:solidFill>
            </a:endParaRPr>
          </a:p>
          <a:p>
            <a:pPr marL="85725" lvl="0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Right-click -&gt; ‘Format background...',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Choose ‘Fill by image’ or ‘</a:t>
            </a:r>
            <a:r>
              <a:rPr lang="en-US" sz="1000" baseline="0" err="1">
                <a:solidFill>
                  <a:schemeClr val="tx1"/>
                </a:solidFill>
              </a:rPr>
              <a:t>Bitmappattern</a:t>
            </a:r>
            <a:r>
              <a:rPr lang="en-US" sz="1000" baseline="0">
                <a:solidFill>
                  <a:schemeClr val="tx1"/>
                </a:solidFill>
              </a:rPr>
              <a:t>’,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Click the ‘File...’-button to browse for an image.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6" y="518401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This is an example of a black headline on a full screen, light image</a:t>
            </a:r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58AC4756-856D-316D-C785-243FF7236C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6750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20445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6" y="518401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This is an example of a black headline on a white background</a:t>
            </a:r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1" y="1299075"/>
            <a:ext cx="5292725" cy="2977200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image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5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1" y="586801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/>
              <a:t>Sample slide with table and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2" y="2638426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 err="1"/>
              <a:t>Tweede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Derde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Vierde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Vijfde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1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insert table</a:t>
            </a:r>
          </a:p>
        </p:txBody>
      </p:sp>
      <p:pic>
        <p:nvPicPr>
          <p:cNvPr id="1219291100" name="Rectangle 3" descr="{&quot;templafy&quot;:{&quot;id&quot;:&quot;4d7e69cf-2506-4c69-a562-289a90e14198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8082" y="1307797"/>
            <a:ext cx="1767600" cy="34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84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1" y="586801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/>
              <a:t>Example chart</a:t>
            </a:r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1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313029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674435-4D3F-D6A8-A0BB-6B63593D62BC}"/>
              </a:ext>
            </a:extLst>
          </p:cNvPr>
          <p:cNvSpPr txBox="1"/>
          <p:nvPr userDrawn="1"/>
        </p:nvSpPr>
        <p:spPr>
          <a:xfrm>
            <a:off x="1933074" y="1602619"/>
            <a:ext cx="527785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1113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1243" y="610998"/>
            <a:ext cx="1729409" cy="163121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>
                <a:solidFill>
                  <a:schemeClr val="tx1"/>
                </a:solidFill>
              </a:rPr>
              <a:t>Add a background image by </a:t>
            </a:r>
          </a:p>
          <a:p>
            <a:endParaRPr lang="en-US" sz="1000" baseline="0">
              <a:solidFill>
                <a:schemeClr val="tx1"/>
              </a:solidFill>
            </a:endParaRPr>
          </a:p>
          <a:p>
            <a:pPr marL="85725" lvl="0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Right-click -&gt; ‘Format background...',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Choose ‘Fill by image’ or ‘</a:t>
            </a:r>
            <a:r>
              <a:rPr lang="en-US" sz="1000" baseline="0" err="1">
                <a:solidFill>
                  <a:schemeClr val="tx1"/>
                </a:solidFill>
              </a:rPr>
              <a:t>Bitmappattern</a:t>
            </a:r>
            <a:r>
              <a:rPr lang="en-US" sz="1000" baseline="0">
                <a:solidFill>
                  <a:schemeClr val="tx1"/>
                </a:solidFill>
              </a:rPr>
              <a:t>’,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Click the ‘File...’-button to browse for an image.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494743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1243" y="610998"/>
            <a:ext cx="1729409" cy="163121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>
                <a:solidFill>
                  <a:schemeClr val="tx1"/>
                </a:solidFill>
              </a:rPr>
              <a:t>Add a background image by </a:t>
            </a:r>
          </a:p>
          <a:p>
            <a:endParaRPr lang="en-US" sz="1000" baseline="0">
              <a:solidFill>
                <a:schemeClr val="tx1"/>
              </a:solidFill>
            </a:endParaRPr>
          </a:p>
          <a:p>
            <a:pPr marL="85725" lvl="0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Right-click -&gt; ‘Format background...',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Choose ‘Fill by image’ or ‘</a:t>
            </a:r>
            <a:r>
              <a:rPr lang="en-US" sz="1000" baseline="0" err="1">
                <a:solidFill>
                  <a:schemeClr val="tx1"/>
                </a:solidFill>
              </a:rPr>
              <a:t>Bitmappattern</a:t>
            </a:r>
            <a:r>
              <a:rPr lang="en-US" sz="1000" baseline="0">
                <a:solidFill>
                  <a:schemeClr val="tx1"/>
                </a:solidFill>
              </a:rPr>
              <a:t>’,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Click the ‘File...’-button to browse for an image.</a:t>
            </a:r>
          </a:p>
        </p:txBody>
      </p:sp>
    </p:spTree>
    <p:extLst>
      <p:ext uri="{BB962C8B-B14F-4D97-AF65-F5344CB8AC3E}">
        <p14:creationId xmlns:p14="http://schemas.microsoft.com/office/powerpoint/2010/main" val="470420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1243" y="610998"/>
            <a:ext cx="1729409" cy="163121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>
                <a:solidFill>
                  <a:schemeClr val="tx1"/>
                </a:solidFill>
              </a:rPr>
              <a:t>Add a background image by </a:t>
            </a:r>
          </a:p>
          <a:p>
            <a:endParaRPr lang="en-US" sz="1000" baseline="0">
              <a:solidFill>
                <a:schemeClr val="tx1"/>
              </a:solidFill>
            </a:endParaRPr>
          </a:p>
          <a:p>
            <a:pPr marL="85725" lvl="0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Right-click -&gt; ‘Format background...',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Choose ‘Fill by image’ or ‘</a:t>
            </a:r>
            <a:r>
              <a:rPr lang="en-US" sz="1000" baseline="0" err="1">
                <a:solidFill>
                  <a:schemeClr val="tx1"/>
                </a:solidFill>
              </a:rPr>
              <a:t>Bitmappattern</a:t>
            </a:r>
            <a:r>
              <a:rPr lang="en-US" sz="1000" baseline="0">
                <a:solidFill>
                  <a:schemeClr val="tx1"/>
                </a:solidFill>
              </a:rPr>
              <a:t>’,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Click the ‘File...’-button to browse for an image.</a:t>
            </a:r>
          </a:p>
        </p:txBody>
      </p:sp>
    </p:spTree>
    <p:extLst>
      <p:ext uri="{BB962C8B-B14F-4D97-AF65-F5344CB8AC3E}">
        <p14:creationId xmlns:p14="http://schemas.microsoft.com/office/powerpoint/2010/main" val="3755410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12" name="Tekstvak 11"/>
          <p:cNvSpPr txBox="1"/>
          <p:nvPr userDrawn="1"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/>
              <a:t>Format the text by increasing or decreasing the list level.</a:t>
            </a:r>
          </a:p>
          <a:p>
            <a:endParaRPr lang="en-US" sz="1000"/>
          </a:p>
          <a:p>
            <a:r>
              <a:rPr lang="en-US" sz="1000"/>
              <a:t>Place the cursor in the text and use these </a:t>
            </a:r>
          </a:p>
          <a:p>
            <a:r>
              <a:rPr lang="en-US" sz="1000"/>
              <a:t>2 buttons (@ tab Start/Home - group </a:t>
            </a:r>
            <a:r>
              <a:rPr lang="en-US" sz="1000" err="1"/>
              <a:t>Alinea</a:t>
            </a:r>
            <a:r>
              <a:rPr lang="en-US" sz="1000"/>
              <a:t>/Paragraph)</a:t>
            </a:r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r>
              <a:rPr lang="en-US" sz="1000"/>
              <a:t>1 = </a:t>
            </a:r>
            <a:r>
              <a:rPr lang="en-US" sz="1800"/>
              <a:t>19.5pt</a:t>
            </a:r>
            <a:r>
              <a:rPr lang="en-US" sz="1800" baseline="0"/>
              <a:t> text</a:t>
            </a:r>
            <a:endParaRPr lang="en-US" sz="1800"/>
          </a:p>
          <a:p>
            <a:r>
              <a:rPr lang="en-US" sz="1000"/>
              <a:t>2 = </a:t>
            </a:r>
            <a:r>
              <a:rPr lang="en-US" sz="1650"/>
              <a:t>16.5pt</a:t>
            </a:r>
            <a:r>
              <a:rPr lang="en-US" sz="1650" baseline="0"/>
              <a:t> text</a:t>
            </a:r>
            <a:endParaRPr lang="en-US" sz="1650"/>
          </a:p>
          <a:p>
            <a:r>
              <a:rPr lang="en-US" sz="1000"/>
              <a:t>3 = </a:t>
            </a:r>
            <a:r>
              <a:rPr lang="en-US" sz="1650"/>
              <a:t>• text</a:t>
            </a:r>
          </a:p>
          <a:p>
            <a:r>
              <a:rPr lang="en-US" sz="1000"/>
              <a:t>4 =      </a:t>
            </a:r>
            <a:r>
              <a:rPr lang="en-US" sz="1650"/>
              <a:t>• text</a:t>
            </a:r>
          </a:p>
          <a:p>
            <a:r>
              <a:rPr lang="en-US" sz="1000"/>
              <a:t>5 =           </a:t>
            </a:r>
            <a:r>
              <a:rPr lang="en-US" sz="1650"/>
              <a:t>• text</a:t>
            </a:r>
            <a:endParaRPr lang="en-US" sz="1650" b="1" baseline="0"/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29620" y="2492375"/>
            <a:ext cx="128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02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/>
              <a:t>Format the text by increasing or decreasing the list level.</a:t>
            </a:r>
          </a:p>
          <a:p>
            <a:endParaRPr lang="en-US" sz="1000"/>
          </a:p>
          <a:p>
            <a:r>
              <a:rPr lang="en-US" sz="1000"/>
              <a:t>Place the cursor in the text and use these </a:t>
            </a:r>
          </a:p>
          <a:p>
            <a:r>
              <a:rPr lang="en-US" sz="1000"/>
              <a:t>2 buttons (@ tab Start/Home - group </a:t>
            </a:r>
            <a:r>
              <a:rPr lang="en-US" sz="1000" err="1"/>
              <a:t>Alinea</a:t>
            </a:r>
            <a:r>
              <a:rPr lang="en-US" sz="1000"/>
              <a:t>/Paragraph)</a:t>
            </a:r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r>
              <a:rPr lang="en-US" sz="1000"/>
              <a:t>1 = </a:t>
            </a:r>
            <a:r>
              <a:rPr lang="en-US" sz="1800"/>
              <a:t>19.5pt</a:t>
            </a:r>
            <a:r>
              <a:rPr lang="en-US" sz="1800" baseline="0"/>
              <a:t> text</a:t>
            </a:r>
            <a:endParaRPr lang="en-US" sz="1800"/>
          </a:p>
          <a:p>
            <a:r>
              <a:rPr lang="en-US" sz="1000"/>
              <a:t>2 = </a:t>
            </a:r>
            <a:r>
              <a:rPr lang="en-US" sz="1650"/>
              <a:t>16.5pt</a:t>
            </a:r>
            <a:r>
              <a:rPr lang="en-US" sz="1650" baseline="0"/>
              <a:t> text</a:t>
            </a:r>
            <a:endParaRPr lang="en-US" sz="1650"/>
          </a:p>
          <a:p>
            <a:r>
              <a:rPr lang="en-US" sz="1000"/>
              <a:t>3 = </a:t>
            </a:r>
            <a:r>
              <a:rPr lang="en-US" sz="1650"/>
              <a:t>• text</a:t>
            </a:r>
          </a:p>
          <a:p>
            <a:r>
              <a:rPr lang="en-US" sz="1000"/>
              <a:t>4 =      </a:t>
            </a:r>
            <a:r>
              <a:rPr lang="en-US" sz="1650"/>
              <a:t>• text</a:t>
            </a:r>
          </a:p>
          <a:p>
            <a:r>
              <a:rPr lang="en-US" sz="1000"/>
              <a:t>5 =           </a:t>
            </a:r>
            <a:r>
              <a:rPr lang="en-US" sz="1650"/>
              <a:t>• text</a:t>
            </a:r>
            <a:endParaRPr lang="en-US" sz="1650" b="1" baseline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29620" y="2492375"/>
            <a:ext cx="128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07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Meeting MSD project - AutoRef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/>
              <a:t>Format the text by increasing or decreasing the list level.</a:t>
            </a:r>
          </a:p>
          <a:p>
            <a:endParaRPr lang="en-US" sz="1000"/>
          </a:p>
          <a:p>
            <a:r>
              <a:rPr lang="en-US" sz="1000"/>
              <a:t>Place the cursor in the text and use these </a:t>
            </a:r>
          </a:p>
          <a:p>
            <a:r>
              <a:rPr lang="en-US" sz="1000"/>
              <a:t>2 buttons (@ tab Start/Home - group </a:t>
            </a:r>
            <a:r>
              <a:rPr lang="en-US" sz="1000" err="1"/>
              <a:t>Alinea</a:t>
            </a:r>
            <a:r>
              <a:rPr lang="en-US" sz="1000"/>
              <a:t>/Paragraph)</a:t>
            </a:r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r>
              <a:rPr lang="en-US" sz="1000"/>
              <a:t>1 = </a:t>
            </a:r>
            <a:r>
              <a:rPr lang="en-US" sz="1800"/>
              <a:t>19.5pt</a:t>
            </a:r>
            <a:r>
              <a:rPr lang="en-US" sz="1800" baseline="0"/>
              <a:t> text</a:t>
            </a:r>
            <a:endParaRPr lang="en-US" sz="1800"/>
          </a:p>
          <a:p>
            <a:r>
              <a:rPr lang="en-US" sz="1000"/>
              <a:t>2 = </a:t>
            </a:r>
            <a:r>
              <a:rPr lang="en-US" sz="1650"/>
              <a:t>16.5pt</a:t>
            </a:r>
            <a:r>
              <a:rPr lang="en-US" sz="1650" baseline="0"/>
              <a:t> text</a:t>
            </a:r>
            <a:endParaRPr lang="en-US" sz="1650"/>
          </a:p>
          <a:p>
            <a:r>
              <a:rPr lang="en-US" sz="1000"/>
              <a:t>3 = </a:t>
            </a:r>
            <a:r>
              <a:rPr lang="en-US" sz="1650"/>
              <a:t>• text</a:t>
            </a:r>
          </a:p>
          <a:p>
            <a:r>
              <a:rPr lang="en-US" sz="1000"/>
              <a:t>4 =      </a:t>
            </a:r>
            <a:r>
              <a:rPr lang="en-US" sz="1650"/>
              <a:t>• text</a:t>
            </a:r>
          </a:p>
          <a:p>
            <a:r>
              <a:rPr lang="en-US" sz="1000"/>
              <a:t>5 =           </a:t>
            </a:r>
            <a:r>
              <a:rPr lang="en-US" sz="1650"/>
              <a:t>• text</a:t>
            </a:r>
            <a:endParaRPr lang="en-US" sz="1650" b="1" baseline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29620" y="2492375"/>
            <a:ext cx="128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/>
              <a:t>Format the text by increasing or decreasing the list level.</a:t>
            </a:r>
          </a:p>
          <a:p>
            <a:endParaRPr lang="en-US" sz="1000"/>
          </a:p>
          <a:p>
            <a:r>
              <a:rPr lang="en-US" sz="1000"/>
              <a:t>Place the cursor in the text and use these </a:t>
            </a:r>
          </a:p>
          <a:p>
            <a:r>
              <a:rPr lang="en-US" sz="1000"/>
              <a:t>2 buttons (@ tab Start/Home - group </a:t>
            </a:r>
            <a:r>
              <a:rPr lang="en-US" sz="1000" err="1"/>
              <a:t>Alinea</a:t>
            </a:r>
            <a:r>
              <a:rPr lang="en-US" sz="1000"/>
              <a:t>/Paragraph)</a:t>
            </a:r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r>
              <a:rPr lang="en-US" sz="1000"/>
              <a:t>1 = </a:t>
            </a:r>
            <a:r>
              <a:rPr lang="en-US" sz="1800"/>
              <a:t>19.5pt</a:t>
            </a:r>
            <a:r>
              <a:rPr lang="en-US" sz="1800" baseline="0"/>
              <a:t> text</a:t>
            </a:r>
            <a:endParaRPr lang="en-US" sz="1800"/>
          </a:p>
          <a:p>
            <a:r>
              <a:rPr lang="en-US" sz="1000"/>
              <a:t>2 = </a:t>
            </a:r>
            <a:r>
              <a:rPr lang="en-US" sz="1650"/>
              <a:t>16.5pt</a:t>
            </a:r>
            <a:r>
              <a:rPr lang="en-US" sz="1650" baseline="0"/>
              <a:t> text</a:t>
            </a:r>
            <a:endParaRPr lang="en-US" sz="1650"/>
          </a:p>
          <a:p>
            <a:r>
              <a:rPr lang="en-US" sz="1000"/>
              <a:t>3 = </a:t>
            </a:r>
            <a:r>
              <a:rPr lang="en-US" sz="1650"/>
              <a:t>• text</a:t>
            </a:r>
          </a:p>
          <a:p>
            <a:r>
              <a:rPr lang="en-US" sz="1000"/>
              <a:t>4 =      </a:t>
            </a:r>
            <a:r>
              <a:rPr lang="en-US" sz="1650"/>
              <a:t>• text</a:t>
            </a:r>
          </a:p>
          <a:p>
            <a:r>
              <a:rPr lang="en-US" sz="1000"/>
              <a:t>5 =           </a:t>
            </a:r>
            <a:r>
              <a:rPr lang="en-US" sz="1650"/>
              <a:t>• text</a:t>
            </a:r>
            <a:endParaRPr lang="en-US" sz="1650" b="1" baseline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29620" y="2492375"/>
            <a:ext cx="128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30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723893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 27pt headline on a slide with three images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290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/>
              <a:t>Format the text by increasing or decreasing the list level.</a:t>
            </a:r>
          </a:p>
          <a:p>
            <a:endParaRPr lang="en-US" sz="1000"/>
          </a:p>
          <a:p>
            <a:r>
              <a:rPr lang="en-US" sz="1000"/>
              <a:t>Place the cursor in the text and use these </a:t>
            </a:r>
          </a:p>
          <a:p>
            <a:r>
              <a:rPr lang="en-US" sz="1000"/>
              <a:t>2 buttons (@ tab Start/Home - group </a:t>
            </a:r>
            <a:r>
              <a:rPr lang="en-US" sz="1000" err="1"/>
              <a:t>Alinea</a:t>
            </a:r>
            <a:r>
              <a:rPr lang="en-US" sz="1000"/>
              <a:t>/Paragraph)</a:t>
            </a:r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r>
              <a:rPr lang="en-US" sz="1000"/>
              <a:t>1 = </a:t>
            </a:r>
            <a:r>
              <a:rPr lang="en-US" sz="1800"/>
              <a:t>19.5pt</a:t>
            </a:r>
            <a:r>
              <a:rPr lang="en-US" sz="1800" baseline="0"/>
              <a:t> text</a:t>
            </a:r>
            <a:endParaRPr lang="en-US" sz="1800"/>
          </a:p>
          <a:p>
            <a:r>
              <a:rPr lang="en-US" sz="1000"/>
              <a:t>2 = </a:t>
            </a:r>
            <a:r>
              <a:rPr lang="en-US" sz="1650"/>
              <a:t>16.5pt</a:t>
            </a:r>
            <a:r>
              <a:rPr lang="en-US" sz="1650" baseline="0"/>
              <a:t> text</a:t>
            </a:r>
            <a:endParaRPr lang="en-US" sz="1650"/>
          </a:p>
          <a:p>
            <a:r>
              <a:rPr lang="en-US" sz="1000"/>
              <a:t>3 = </a:t>
            </a:r>
            <a:r>
              <a:rPr lang="en-US" sz="1650"/>
              <a:t>• text</a:t>
            </a:r>
          </a:p>
          <a:p>
            <a:r>
              <a:rPr lang="en-US" sz="1000"/>
              <a:t>4 =      </a:t>
            </a:r>
            <a:r>
              <a:rPr lang="en-US" sz="1650"/>
              <a:t>• text</a:t>
            </a:r>
          </a:p>
          <a:p>
            <a:r>
              <a:rPr lang="en-US" sz="1000"/>
              <a:t>5 =           </a:t>
            </a:r>
            <a:r>
              <a:rPr lang="en-US" sz="1650"/>
              <a:t>• text</a:t>
            </a:r>
            <a:endParaRPr lang="en-US" sz="1650" b="1" baseline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29620" y="2492375"/>
            <a:ext cx="128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06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/>
              <a:t>Click to insert image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/>
              <a:t>Format the text by increasing or decreasing the list level.</a:t>
            </a:r>
          </a:p>
          <a:p>
            <a:endParaRPr lang="en-US" sz="1000"/>
          </a:p>
          <a:p>
            <a:r>
              <a:rPr lang="en-US" sz="1000"/>
              <a:t>Place the cursor in the text and use these </a:t>
            </a:r>
          </a:p>
          <a:p>
            <a:r>
              <a:rPr lang="en-US" sz="1000"/>
              <a:t>2 buttons (@ tab Start/Home - group </a:t>
            </a:r>
            <a:r>
              <a:rPr lang="en-US" sz="1000" err="1"/>
              <a:t>Alinea</a:t>
            </a:r>
            <a:r>
              <a:rPr lang="en-US" sz="1000"/>
              <a:t>/Paragraph)</a:t>
            </a:r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r>
              <a:rPr lang="en-US" sz="1000"/>
              <a:t>1 = </a:t>
            </a:r>
            <a:r>
              <a:rPr lang="en-US" sz="1800"/>
              <a:t>19.5pt</a:t>
            </a:r>
            <a:r>
              <a:rPr lang="en-US" sz="1800" baseline="0"/>
              <a:t> text</a:t>
            </a:r>
            <a:endParaRPr lang="en-US" sz="1800"/>
          </a:p>
          <a:p>
            <a:r>
              <a:rPr lang="en-US" sz="1000"/>
              <a:t>2 = </a:t>
            </a:r>
            <a:r>
              <a:rPr lang="en-US" sz="1650"/>
              <a:t>16.5pt</a:t>
            </a:r>
            <a:r>
              <a:rPr lang="en-US" sz="1650" baseline="0"/>
              <a:t> text</a:t>
            </a:r>
            <a:endParaRPr lang="en-US" sz="1650"/>
          </a:p>
          <a:p>
            <a:r>
              <a:rPr lang="en-US" sz="1000"/>
              <a:t>3 = </a:t>
            </a:r>
            <a:r>
              <a:rPr lang="en-US" sz="1650"/>
              <a:t>• text</a:t>
            </a:r>
          </a:p>
          <a:p>
            <a:r>
              <a:rPr lang="en-US" sz="1000"/>
              <a:t>4 =      </a:t>
            </a:r>
            <a:r>
              <a:rPr lang="en-US" sz="1650"/>
              <a:t>• text</a:t>
            </a:r>
          </a:p>
          <a:p>
            <a:r>
              <a:rPr lang="en-US" sz="1000"/>
              <a:t>5 =           </a:t>
            </a:r>
            <a:r>
              <a:rPr lang="en-US" sz="1650"/>
              <a:t>• text</a:t>
            </a:r>
            <a:endParaRPr lang="en-US" sz="1650" b="1" baseline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29620" y="2492375"/>
            <a:ext cx="128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63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1243" y="610998"/>
            <a:ext cx="1729409" cy="163121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>
                <a:solidFill>
                  <a:schemeClr val="tx1"/>
                </a:solidFill>
              </a:rPr>
              <a:t>Add a background image by </a:t>
            </a:r>
          </a:p>
          <a:p>
            <a:endParaRPr lang="en-US" sz="1000" baseline="0">
              <a:solidFill>
                <a:schemeClr val="tx1"/>
              </a:solidFill>
            </a:endParaRPr>
          </a:p>
          <a:p>
            <a:pPr marL="85725" lvl="0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Right-click -&gt; ‘Format background...',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Choose ‘Fill by image’ or ‘</a:t>
            </a:r>
            <a:r>
              <a:rPr lang="en-US" sz="1000" baseline="0" err="1">
                <a:solidFill>
                  <a:schemeClr val="tx1"/>
                </a:solidFill>
              </a:rPr>
              <a:t>Bitmappattern</a:t>
            </a:r>
            <a:r>
              <a:rPr lang="en-US" sz="1000" baseline="0">
                <a:solidFill>
                  <a:schemeClr val="tx1"/>
                </a:solidFill>
              </a:rPr>
              <a:t>’,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Click the ‘File...’-button to browse for an image.</a:t>
            </a:r>
          </a:p>
        </p:txBody>
      </p:sp>
    </p:spTree>
    <p:extLst>
      <p:ext uri="{BB962C8B-B14F-4D97-AF65-F5344CB8AC3E}">
        <p14:creationId xmlns:p14="http://schemas.microsoft.com/office/powerpoint/2010/main" val="212135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1243" y="610998"/>
            <a:ext cx="1729409" cy="163121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>
                <a:solidFill>
                  <a:schemeClr val="tx1"/>
                </a:solidFill>
              </a:rPr>
              <a:t>Add a background image by </a:t>
            </a:r>
          </a:p>
          <a:p>
            <a:endParaRPr lang="en-US" sz="1000" baseline="0">
              <a:solidFill>
                <a:schemeClr val="tx1"/>
              </a:solidFill>
            </a:endParaRPr>
          </a:p>
          <a:p>
            <a:pPr marL="85725" lvl="0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Right-click -&gt; ‘Format background...',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Choose ‘Fill by image’ or ‘</a:t>
            </a:r>
            <a:r>
              <a:rPr lang="en-US" sz="1000" baseline="0" err="1">
                <a:solidFill>
                  <a:schemeClr val="tx1"/>
                </a:solidFill>
              </a:rPr>
              <a:t>Bitmappattern</a:t>
            </a:r>
            <a:r>
              <a:rPr lang="en-US" sz="1000" baseline="0">
                <a:solidFill>
                  <a:schemeClr val="tx1"/>
                </a:solidFill>
              </a:rPr>
              <a:t>’,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Click the ‘File...’-button to browse for an image.</a:t>
            </a:r>
          </a:p>
        </p:txBody>
      </p:sp>
    </p:spTree>
    <p:extLst>
      <p:ext uri="{BB962C8B-B14F-4D97-AF65-F5344CB8AC3E}">
        <p14:creationId xmlns:p14="http://schemas.microsoft.com/office/powerpoint/2010/main" val="2454228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1243" y="610998"/>
            <a:ext cx="1729409" cy="270843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>
                <a:solidFill>
                  <a:schemeClr val="tx1"/>
                </a:solidFill>
              </a:rPr>
              <a:t>For the placement of a photo/illustration with a white background, as shown on the right, please choose this slide-layout.</a:t>
            </a:r>
          </a:p>
          <a:p>
            <a:endParaRPr lang="en-US" sz="1000" baseline="0">
              <a:solidFill>
                <a:schemeClr val="tx1"/>
              </a:solidFill>
            </a:endParaRPr>
          </a:p>
          <a:p>
            <a:r>
              <a:rPr lang="en-US" sz="1000" baseline="0">
                <a:solidFill>
                  <a:schemeClr val="tx1"/>
                </a:solidFill>
              </a:rPr>
              <a:t>Add a background image by </a:t>
            </a:r>
          </a:p>
          <a:p>
            <a:endParaRPr lang="en-US" sz="1000" baseline="0">
              <a:solidFill>
                <a:schemeClr val="tx1"/>
              </a:solidFill>
            </a:endParaRPr>
          </a:p>
          <a:p>
            <a:pPr marL="85725" lvl="0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Right-click -&gt; ‘Format background...',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Choose ‘Fill by image’ or ‘</a:t>
            </a:r>
            <a:r>
              <a:rPr lang="en-US" sz="1000" baseline="0" err="1">
                <a:solidFill>
                  <a:schemeClr val="tx1"/>
                </a:solidFill>
              </a:rPr>
              <a:t>Bitmappattern</a:t>
            </a:r>
            <a:r>
              <a:rPr lang="en-US" sz="1000" baseline="0">
                <a:solidFill>
                  <a:schemeClr val="tx1"/>
                </a:solidFill>
              </a:rPr>
              <a:t>’,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aseline="0">
              <a:solidFill>
                <a:schemeClr val="tx1"/>
              </a:solidFill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sz="1000" baseline="0">
                <a:solidFill>
                  <a:schemeClr val="tx1"/>
                </a:solidFill>
              </a:rPr>
              <a:t>Click the ‘File...’-button to browse for an image.</a:t>
            </a:r>
          </a:p>
          <a:p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984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/>
              <a:t>Sample slide with table and text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table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-1811243" y="610998"/>
            <a:ext cx="1729409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>
                <a:solidFill>
                  <a:schemeClr val="tx1"/>
                </a:solidFill>
              </a:rPr>
              <a:t>Add a table by clicking the table icon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2" name="Tekstvak 11"/>
          <p:cNvSpPr txBox="1"/>
          <p:nvPr userDrawn="1"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/>
              <a:t>Format the text by increasing or decreasing the list level.</a:t>
            </a:r>
          </a:p>
          <a:p>
            <a:endParaRPr lang="en-US" sz="1000"/>
          </a:p>
          <a:p>
            <a:r>
              <a:rPr lang="en-US" sz="1000"/>
              <a:t>Place the cursor in the text and use these </a:t>
            </a:r>
          </a:p>
          <a:p>
            <a:r>
              <a:rPr lang="en-US" sz="1000"/>
              <a:t>2 buttons (@ tab Start/Home - group </a:t>
            </a:r>
            <a:r>
              <a:rPr lang="en-US" sz="1000" err="1"/>
              <a:t>Alinea</a:t>
            </a:r>
            <a:r>
              <a:rPr lang="en-US" sz="1000"/>
              <a:t>/Paragraph)</a:t>
            </a:r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r>
              <a:rPr lang="en-US" sz="1000"/>
              <a:t>1 = </a:t>
            </a:r>
            <a:r>
              <a:rPr lang="en-US" sz="1800"/>
              <a:t>19.5pt</a:t>
            </a:r>
            <a:r>
              <a:rPr lang="en-US" sz="1800" baseline="0"/>
              <a:t> text</a:t>
            </a:r>
            <a:endParaRPr lang="en-US" sz="1800"/>
          </a:p>
          <a:p>
            <a:r>
              <a:rPr lang="en-US" sz="1000"/>
              <a:t>2 = </a:t>
            </a:r>
            <a:r>
              <a:rPr lang="en-US" sz="1650"/>
              <a:t>16.5pt</a:t>
            </a:r>
            <a:r>
              <a:rPr lang="en-US" sz="1650" baseline="0"/>
              <a:t> text</a:t>
            </a:r>
            <a:endParaRPr lang="en-US" sz="1650"/>
          </a:p>
          <a:p>
            <a:r>
              <a:rPr lang="en-US" sz="1000"/>
              <a:t>3 = </a:t>
            </a:r>
            <a:r>
              <a:rPr lang="en-US" sz="1650"/>
              <a:t>• text</a:t>
            </a:r>
          </a:p>
          <a:p>
            <a:r>
              <a:rPr lang="en-US" sz="1000"/>
              <a:t>4 =      </a:t>
            </a:r>
            <a:r>
              <a:rPr lang="en-US" sz="1650"/>
              <a:t>• text</a:t>
            </a:r>
          </a:p>
          <a:p>
            <a:r>
              <a:rPr lang="en-US" sz="1000"/>
              <a:t>5 =           </a:t>
            </a:r>
            <a:r>
              <a:rPr lang="en-US" sz="1650"/>
              <a:t>• text</a:t>
            </a:r>
            <a:endParaRPr lang="en-US" sz="1650" b="1" baseline="0"/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29620" y="2492375"/>
            <a:ext cx="128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62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chart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3" y="1449198"/>
            <a:ext cx="1729409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>
                <a:solidFill>
                  <a:schemeClr val="tx1"/>
                </a:solidFill>
              </a:rPr>
              <a:t>Add a chart by clicking the chart icon</a:t>
            </a:r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472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Meeting MSD project - AutoRef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12" name="Tekstvak 11"/>
          <p:cNvSpPr txBox="1"/>
          <p:nvPr userDrawn="1"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/>
              <a:t>Format the text by increasing or decreasing the list level.</a:t>
            </a:r>
          </a:p>
          <a:p>
            <a:endParaRPr lang="en-US" sz="1000"/>
          </a:p>
          <a:p>
            <a:r>
              <a:rPr lang="en-US" sz="1000"/>
              <a:t>Place the cursor in the text and use these </a:t>
            </a:r>
          </a:p>
          <a:p>
            <a:r>
              <a:rPr lang="en-US" sz="1000"/>
              <a:t>2 buttons (@ tab Start/Home - group </a:t>
            </a:r>
            <a:r>
              <a:rPr lang="en-US" sz="1000" err="1"/>
              <a:t>Alinea</a:t>
            </a:r>
            <a:r>
              <a:rPr lang="en-US" sz="1000"/>
              <a:t>/Paragraph)</a:t>
            </a:r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r>
              <a:rPr lang="en-US" sz="1000"/>
              <a:t>1 = </a:t>
            </a:r>
            <a:r>
              <a:rPr lang="en-US" sz="1800"/>
              <a:t>19.5pt</a:t>
            </a:r>
            <a:r>
              <a:rPr lang="en-US" sz="1800" baseline="0"/>
              <a:t> text</a:t>
            </a:r>
            <a:endParaRPr lang="en-US" sz="1800"/>
          </a:p>
          <a:p>
            <a:r>
              <a:rPr lang="en-US" sz="1000"/>
              <a:t>2 = </a:t>
            </a:r>
            <a:r>
              <a:rPr lang="en-US" sz="1650"/>
              <a:t>16.5pt</a:t>
            </a:r>
            <a:r>
              <a:rPr lang="en-US" sz="1650" baseline="0"/>
              <a:t> text</a:t>
            </a:r>
            <a:endParaRPr lang="en-US" sz="1650"/>
          </a:p>
          <a:p>
            <a:r>
              <a:rPr lang="en-US" sz="1000"/>
              <a:t>3 = </a:t>
            </a:r>
            <a:r>
              <a:rPr lang="en-US" sz="1650"/>
              <a:t>• text</a:t>
            </a:r>
          </a:p>
          <a:p>
            <a:r>
              <a:rPr lang="en-US" sz="1000"/>
              <a:t>4 =      </a:t>
            </a:r>
            <a:r>
              <a:rPr lang="en-US" sz="1650"/>
              <a:t>• text</a:t>
            </a:r>
          </a:p>
          <a:p>
            <a:r>
              <a:rPr lang="en-US" sz="1000"/>
              <a:t>5 =           </a:t>
            </a:r>
            <a:r>
              <a:rPr lang="en-US" sz="1650"/>
              <a:t>• text</a:t>
            </a:r>
            <a:endParaRPr lang="en-US" sz="1650" b="1" baseline="0"/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29620" y="2492375"/>
            <a:ext cx="128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Meeting MSD project - AutoRef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/>
              <a:t>Format the text by increasing or decreasing the list level.</a:t>
            </a:r>
          </a:p>
          <a:p>
            <a:endParaRPr lang="en-US" sz="1000"/>
          </a:p>
          <a:p>
            <a:r>
              <a:rPr lang="en-US" sz="1000"/>
              <a:t>Place the cursor in the text and use these </a:t>
            </a:r>
          </a:p>
          <a:p>
            <a:r>
              <a:rPr lang="en-US" sz="1000"/>
              <a:t>2 buttons (@ tab Start/Home - group </a:t>
            </a:r>
            <a:r>
              <a:rPr lang="en-US" sz="1000" err="1"/>
              <a:t>Alinea</a:t>
            </a:r>
            <a:r>
              <a:rPr lang="en-US" sz="1000"/>
              <a:t>/Paragraph)</a:t>
            </a:r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r>
              <a:rPr lang="en-US" sz="1000"/>
              <a:t>1 = </a:t>
            </a:r>
            <a:r>
              <a:rPr lang="en-US" sz="1800"/>
              <a:t>19.5pt</a:t>
            </a:r>
            <a:r>
              <a:rPr lang="en-US" sz="1800" baseline="0"/>
              <a:t> text</a:t>
            </a:r>
            <a:endParaRPr lang="en-US" sz="1800"/>
          </a:p>
          <a:p>
            <a:r>
              <a:rPr lang="en-US" sz="1000"/>
              <a:t>2 = </a:t>
            </a:r>
            <a:r>
              <a:rPr lang="en-US" sz="1650"/>
              <a:t>16.5pt</a:t>
            </a:r>
            <a:r>
              <a:rPr lang="en-US" sz="1650" baseline="0"/>
              <a:t> text</a:t>
            </a:r>
            <a:endParaRPr lang="en-US" sz="1650"/>
          </a:p>
          <a:p>
            <a:r>
              <a:rPr lang="en-US" sz="1000"/>
              <a:t>3 = </a:t>
            </a:r>
            <a:r>
              <a:rPr lang="en-US" sz="1650"/>
              <a:t>• text</a:t>
            </a:r>
          </a:p>
          <a:p>
            <a:r>
              <a:rPr lang="en-US" sz="1000"/>
              <a:t>4 =      </a:t>
            </a:r>
            <a:r>
              <a:rPr lang="en-US" sz="1650"/>
              <a:t>• text</a:t>
            </a:r>
          </a:p>
          <a:p>
            <a:r>
              <a:rPr lang="en-US" sz="1000"/>
              <a:t>5 =           </a:t>
            </a:r>
            <a:r>
              <a:rPr lang="en-US" sz="1650"/>
              <a:t>• text</a:t>
            </a:r>
            <a:endParaRPr lang="en-US" sz="1650" b="1" baseline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29620" y="2492375"/>
            <a:ext cx="128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Meeting MSD project - AutoRef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-1818864" y="1307797"/>
            <a:ext cx="1769165" cy="347565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1000"/>
              <a:t>Format the text by increasing or decreasing the list level.</a:t>
            </a:r>
          </a:p>
          <a:p>
            <a:endParaRPr lang="en-US" sz="1000"/>
          </a:p>
          <a:p>
            <a:r>
              <a:rPr lang="en-US" sz="1000"/>
              <a:t>Place the cursor in the text and use these </a:t>
            </a:r>
          </a:p>
          <a:p>
            <a:r>
              <a:rPr lang="en-US" sz="1000"/>
              <a:t>2 buttons (@ tab Start/Home - group </a:t>
            </a:r>
            <a:r>
              <a:rPr lang="en-US" sz="1000" err="1"/>
              <a:t>Alinea</a:t>
            </a:r>
            <a:r>
              <a:rPr lang="en-US" sz="1000"/>
              <a:t>/Paragraph)</a:t>
            </a:r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endParaRPr lang="en-US" sz="1000"/>
          </a:p>
          <a:p>
            <a:r>
              <a:rPr lang="en-US" sz="1000"/>
              <a:t>1 = </a:t>
            </a:r>
            <a:r>
              <a:rPr lang="en-US" sz="1800"/>
              <a:t>19.5pt</a:t>
            </a:r>
            <a:r>
              <a:rPr lang="en-US" sz="1800" baseline="0"/>
              <a:t> text</a:t>
            </a:r>
            <a:endParaRPr lang="en-US" sz="1800"/>
          </a:p>
          <a:p>
            <a:r>
              <a:rPr lang="en-US" sz="1000"/>
              <a:t>2 = </a:t>
            </a:r>
            <a:r>
              <a:rPr lang="en-US" sz="1650"/>
              <a:t>16.5pt</a:t>
            </a:r>
            <a:r>
              <a:rPr lang="en-US" sz="1650" baseline="0"/>
              <a:t> text</a:t>
            </a:r>
            <a:endParaRPr lang="en-US" sz="1650"/>
          </a:p>
          <a:p>
            <a:r>
              <a:rPr lang="en-US" sz="1000"/>
              <a:t>3 = </a:t>
            </a:r>
            <a:r>
              <a:rPr lang="en-US" sz="1650"/>
              <a:t>• text</a:t>
            </a:r>
          </a:p>
          <a:p>
            <a:r>
              <a:rPr lang="en-US" sz="1000"/>
              <a:t>4 =      </a:t>
            </a:r>
            <a:r>
              <a:rPr lang="en-US" sz="1650"/>
              <a:t>• text</a:t>
            </a:r>
          </a:p>
          <a:p>
            <a:r>
              <a:rPr lang="en-US" sz="1000"/>
              <a:t>5 =           </a:t>
            </a:r>
            <a:r>
              <a:rPr lang="en-US" sz="1650"/>
              <a:t>• text</a:t>
            </a:r>
            <a:endParaRPr lang="en-US" sz="1650" b="1" baseline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29620" y="2492375"/>
            <a:ext cx="1285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Meeting MSD project - AutoRef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 27pt headline on a slide with three images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Meeting MSD project - AutoRef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Meeting MSD project - AutoRef</a:t>
            </a:r>
            <a:endParaRPr lang="en-GB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20" r:id="rId32"/>
    <p:sldLayoutId id="2147483721" r:id="rId33"/>
    <p:sldLayoutId id="2147483722" r:id="rId34"/>
    <p:sldLayoutId id="2147483687" r:id="rId35"/>
    <p:sldLayoutId id="2147483688" r:id="rId36"/>
    <p:sldLayoutId id="2147483689" r:id="rId37"/>
    <p:sldLayoutId id="2147483691" r:id="rId38"/>
    <p:sldLayoutId id="2147483692" r:id="rId39"/>
    <p:sldLayoutId id="2147483693" r:id="rId40"/>
    <p:sldLayoutId id="2147483694" r:id="rId41"/>
    <p:sldLayoutId id="2147483695" r:id="rId42"/>
    <p:sldLayoutId id="2147483696" r:id="rId43"/>
    <p:sldLayoutId id="2147483697" r:id="rId44"/>
    <p:sldLayoutId id="2147483698" r:id="rId45"/>
    <p:sldLayoutId id="2147483699" r:id="rId46"/>
    <p:sldLayoutId id="2147483700" r:id="rId47"/>
    <p:sldLayoutId id="2147483702" r:id="rId48"/>
    <p:sldLayoutId id="2147483703" r:id="rId49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28.sv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2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1.xml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2.xml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</a14:imgLayer>
                </a14:imgProps>
              </a:ext>
            </a:extLst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Stakeholder meeting- </a:t>
            </a:r>
            <a:r>
              <a:rPr lang="en-GB" err="1"/>
              <a:t>AutoRef</a:t>
            </a:r>
            <a:endParaRPr lang="en-GB"/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>
          <a:xfrm>
            <a:off x="-1" y="3707049"/>
            <a:ext cx="9143999" cy="289542"/>
          </a:xfrm>
        </p:spPr>
        <p:txBody>
          <a:bodyPr/>
          <a:lstStyle/>
          <a:p>
            <a:r>
              <a:rPr lang="en-GB"/>
              <a:t>08/03/2024</a:t>
            </a: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Quinten Swaan, Project Manager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Department of Mathematics and Computer Science, </a:t>
            </a:r>
            <a:r>
              <a:rPr lang="en-GB" err="1"/>
              <a:t>EngD</a:t>
            </a:r>
            <a:r>
              <a:rPr lang="en-GB"/>
              <a:t>. Mechatronic Systems Design </a:t>
            </a:r>
          </a:p>
        </p:txBody>
      </p:sp>
    </p:spTree>
    <p:extLst>
      <p:ext uri="{BB962C8B-B14F-4D97-AF65-F5344CB8AC3E}">
        <p14:creationId xmlns:p14="http://schemas.microsoft.com/office/powerpoint/2010/main" val="1347096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8D52E-CC2B-B144-5528-D9C9C2318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9BB62-AFD7-67CA-0678-F31F8AD1F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11250"/>
            <a:ext cx="7042149" cy="576000"/>
          </a:xfrm>
        </p:spPr>
        <p:txBody>
          <a:bodyPr/>
          <a:lstStyle/>
          <a:p>
            <a:r>
              <a:rPr lang="en-US"/>
              <a:t>Stakeholders Meeting MSD project - </a:t>
            </a:r>
            <a:r>
              <a:rPr lang="en-US" err="1"/>
              <a:t>AutoRef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791850-6CDB-B7E1-EBB4-C2F4CE0B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11250"/>
            <a:ext cx="1114424" cy="572286"/>
          </a:xfrm>
        </p:spPr>
        <p:txBody>
          <a:bodyPr/>
          <a:lstStyle/>
          <a:p>
            <a:fld id="{C194BDB0-F4EA-4DD6-8281-CCE2440D0CE0}" type="slidenum">
              <a:rPr lang="en-GB" smtClean="0"/>
              <a:t>10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95EAD5-9EE0-132E-E718-EC96DEBFE54E}"/>
              </a:ext>
            </a:extLst>
          </p:cNvPr>
          <p:cNvSpPr/>
          <p:nvPr/>
        </p:nvSpPr>
        <p:spPr>
          <a:xfrm>
            <a:off x="0" y="218723"/>
            <a:ext cx="9144000" cy="477095"/>
          </a:xfrm>
          <a:prstGeom prst="rect">
            <a:avLst/>
          </a:prstGeom>
          <a:solidFill>
            <a:srgbClr val="C81919"/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C6B1698-A950-E512-07CD-50E0CF735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9393"/>
            <a:ext cx="9144000" cy="431768"/>
          </a:xfrm>
        </p:spPr>
        <p:txBody>
          <a:bodyPr/>
          <a:lstStyle/>
          <a:p>
            <a:pPr algn="ctr"/>
            <a:r>
              <a:rPr lang="en-GB">
                <a:solidFill>
                  <a:schemeClr val="bg1"/>
                </a:solidFill>
              </a:rPr>
              <a:t>Ball out of Play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7467E7-D5C6-67B1-6474-2822C6110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49" y="1035118"/>
            <a:ext cx="7556501" cy="714508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Summing uncertainties for requirement ±15 mm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Assume Gaussian distribution</a:t>
            </a:r>
            <a:endParaRPr lang="en-US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endParaRPr lang="en-NL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03F6C03-FCAB-44C8-9159-B6611721D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746362"/>
              </p:ext>
            </p:extLst>
          </p:nvPr>
        </p:nvGraphicFramePr>
        <p:xfrm>
          <a:off x="1114426" y="1806342"/>
          <a:ext cx="6883402" cy="2378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701">
                  <a:extLst>
                    <a:ext uri="{9D8B030D-6E8A-4147-A177-3AD203B41FA5}">
                      <a16:colId xmlns:a16="http://schemas.microsoft.com/office/drawing/2014/main" val="3308029502"/>
                    </a:ext>
                  </a:extLst>
                </a:gridCol>
                <a:gridCol w="3441701">
                  <a:extLst>
                    <a:ext uri="{9D8B030D-6E8A-4147-A177-3AD203B41FA5}">
                      <a16:colId xmlns:a16="http://schemas.microsoft.com/office/drawing/2014/main" val="528816499"/>
                    </a:ext>
                  </a:extLst>
                </a:gridCol>
              </a:tblGrid>
              <a:tr h="396385">
                <a:tc>
                  <a:txBody>
                    <a:bodyPr/>
                    <a:lstStyle/>
                    <a:p>
                      <a:r>
                        <a:rPr lang="en-US"/>
                        <a:t>Uncertainty source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Uncertainty [mm]</a:t>
                      </a:r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818147"/>
                  </a:ext>
                </a:extLst>
              </a:tr>
              <a:tr h="396385">
                <a:tc>
                  <a:txBody>
                    <a:bodyPr/>
                    <a:lstStyle/>
                    <a:p>
                      <a:r>
                        <a:rPr lang="en-US" sz="1300" err="1"/>
                        <a:t>OptiTrack</a:t>
                      </a:r>
                      <a:r>
                        <a:rPr lang="en-US" sz="1300"/>
                        <a:t> measurements</a:t>
                      </a:r>
                      <a:endParaRPr lang="en-NL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± 2</a:t>
                      </a:r>
                      <a:endParaRPr lang="en-NL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190925"/>
                  </a:ext>
                </a:extLst>
              </a:tr>
              <a:tr h="396385">
                <a:tc>
                  <a:txBody>
                    <a:bodyPr/>
                    <a:lstStyle/>
                    <a:p>
                      <a:r>
                        <a:rPr lang="en-US" sz="1300" err="1"/>
                        <a:t>OptiTrack</a:t>
                      </a:r>
                      <a:r>
                        <a:rPr lang="en-US" sz="1300"/>
                        <a:t> FPS limitation</a:t>
                      </a:r>
                      <a:endParaRPr lang="en-NL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± 22.22</a:t>
                      </a:r>
                      <a:endParaRPr lang="en-NL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821890"/>
                  </a:ext>
                </a:extLst>
              </a:tr>
              <a:tr h="396385">
                <a:tc>
                  <a:txBody>
                    <a:bodyPr/>
                    <a:lstStyle/>
                    <a:p>
                      <a:r>
                        <a:rPr lang="en-US" sz="1300"/>
                        <a:t>Field calibration</a:t>
                      </a:r>
                      <a:endParaRPr lang="en-NL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± 2</a:t>
                      </a:r>
                      <a:endParaRPr lang="en-NL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649253"/>
                  </a:ext>
                </a:extLst>
              </a:tr>
              <a:tr h="396385">
                <a:tc>
                  <a:txBody>
                    <a:bodyPr/>
                    <a:lstStyle/>
                    <a:p>
                      <a:r>
                        <a:rPr lang="en-US" sz="1300"/>
                        <a:t>Ball uncertainty</a:t>
                      </a:r>
                      <a:endParaRPr lang="en-NL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± 6.3</a:t>
                      </a:r>
                      <a:endParaRPr lang="en-NL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80977"/>
                  </a:ext>
                </a:extLst>
              </a:tr>
              <a:tr h="396385">
                <a:tc>
                  <a:txBody>
                    <a:bodyPr/>
                    <a:lstStyle/>
                    <a:p>
                      <a:r>
                        <a:rPr lang="en-US" sz="1300" b="1"/>
                        <a:t>Total</a:t>
                      </a:r>
                      <a:endParaRPr lang="en-NL" sz="13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± 23.27</a:t>
                      </a:r>
                      <a:endParaRPr lang="en-NL" sz="13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439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74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A480D-DE8C-8973-2D73-CDFD77B52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12A51-FAFE-EBBA-6596-0FC35867B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Stakeholders Meeting MSD project - </a:t>
            </a:r>
            <a:r>
              <a:rPr lang="en-US" err="1"/>
              <a:t>AutoRef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3358F-384F-F4D8-7747-6FE61D13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11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628088-D2DD-838F-957D-2637139FE992}"/>
              </a:ext>
            </a:extLst>
          </p:cNvPr>
          <p:cNvSpPr/>
          <p:nvPr/>
        </p:nvSpPr>
        <p:spPr>
          <a:xfrm>
            <a:off x="0" y="218723"/>
            <a:ext cx="9144000" cy="477095"/>
          </a:xfrm>
          <a:prstGeom prst="rect">
            <a:avLst/>
          </a:prstGeom>
          <a:solidFill>
            <a:srgbClr val="C81919"/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014EED3C-11BE-2B26-ACA0-783B7F03A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9393"/>
            <a:ext cx="9144000" cy="431768"/>
          </a:xfrm>
        </p:spPr>
        <p:txBody>
          <a:bodyPr/>
          <a:lstStyle/>
          <a:p>
            <a:pPr algn="ctr"/>
            <a:r>
              <a:rPr lang="en-GB">
                <a:solidFill>
                  <a:schemeClr val="bg1"/>
                </a:solidFill>
              </a:rPr>
              <a:t>Ball out of Play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A25E81-D0F5-32A8-C44D-5619A9C26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49" y="1035118"/>
            <a:ext cx="7556501" cy="7145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Summing uncertainties for requirement ±15 mm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Assume Gaussian distribution</a:t>
            </a:r>
          </a:p>
          <a:p>
            <a:endParaRPr lang="en-NL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C3BE650-C8FC-E432-7CBB-FA9AC86F1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20055"/>
              </p:ext>
            </p:extLst>
          </p:nvPr>
        </p:nvGraphicFramePr>
        <p:xfrm>
          <a:off x="1171576" y="1829500"/>
          <a:ext cx="6452003" cy="2275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4321">
                  <a:extLst>
                    <a:ext uri="{9D8B030D-6E8A-4147-A177-3AD203B41FA5}">
                      <a16:colId xmlns:a16="http://schemas.microsoft.com/office/drawing/2014/main" val="3308029502"/>
                    </a:ext>
                  </a:extLst>
                </a:gridCol>
                <a:gridCol w="3117682">
                  <a:extLst>
                    <a:ext uri="{9D8B030D-6E8A-4147-A177-3AD203B41FA5}">
                      <a16:colId xmlns:a16="http://schemas.microsoft.com/office/drawing/2014/main" val="528816499"/>
                    </a:ext>
                  </a:extLst>
                </a:gridCol>
              </a:tblGrid>
              <a:tr h="379318">
                <a:tc>
                  <a:txBody>
                    <a:bodyPr/>
                    <a:lstStyle/>
                    <a:p>
                      <a:r>
                        <a:rPr lang="en-US" sz="1300"/>
                        <a:t>Uncertainty source</a:t>
                      </a:r>
                      <a:endParaRPr lang="en-NL" sz="1300"/>
                    </a:p>
                  </a:txBody>
                  <a:tcPr marL="99917" marR="99917" marT="49959" marB="49959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Uncertainty [mm]</a:t>
                      </a:r>
                      <a:endParaRPr lang="en-NL" sz="1300"/>
                    </a:p>
                  </a:txBody>
                  <a:tcPr marL="99917" marR="99917" marT="49959" marB="49959"/>
                </a:tc>
                <a:extLst>
                  <a:ext uri="{0D108BD9-81ED-4DB2-BD59-A6C34878D82A}">
                    <a16:rowId xmlns:a16="http://schemas.microsoft.com/office/drawing/2014/main" val="1894818147"/>
                  </a:ext>
                </a:extLst>
              </a:tr>
              <a:tr h="379318">
                <a:tc>
                  <a:txBody>
                    <a:bodyPr/>
                    <a:lstStyle/>
                    <a:p>
                      <a:r>
                        <a:rPr lang="en-US" sz="1300" err="1"/>
                        <a:t>OptiTrack</a:t>
                      </a:r>
                      <a:r>
                        <a:rPr lang="en-US" sz="1300"/>
                        <a:t> measurements</a:t>
                      </a:r>
                      <a:endParaRPr lang="en-NL" sz="1300"/>
                    </a:p>
                  </a:txBody>
                  <a:tcPr marL="99917" marR="99917" marT="49959" marB="49959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± 2</a:t>
                      </a:r>
                      <a:endParaRPr lang="en-NL" sz="1300"/>
                    </a:p>
                  </a:txBody>
                  <a:tcPr marL="99917" marR="99917" marT="49959" marB="49959"/>
                </a:tc>
                <a:extLst>
                  <a:ext uri="{0D108BD9-81ED-4DB2-BD59-A6C34878D82A}">
                    <a16:rowId xmlns:a16="http://schemas.microsoft.com/office/drawing/2014/main" val="3558190925"/>
                  </a:ext>
                </a:extLst>
              </a:tr>
              <a:tr h="379318">
                <a:tc>
                  <a:txBody>
                    <a:bodyPr/>
                    <a:lstStyle/>
                    <a:p>
                      <a:r>
                        <a:rPr lang="en-US" sz="1300" err="1"/>
                        <a:t>OptiTrack</a:t>
                      </a:r>
                      <a:r>
                        <a:rPr lang="en-US" sz="1300"/>
                        <a:t> FPS limitation with estimation</a:t>
                      </a:r>
                      <a:endParaRPr lang="en-NL" sz="1300"/>
                    </a:p>
                  </a:txBody>
                  <a:tcPr marL="99917" marR="99917" marT="49959" marB="49959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± 11.11</a:t>
                      </a:r>
                      <a:endParaRPr lang="en-NL" sz="1300"/>
                    </a:p>
                  </a:txBody>
                  <a:tcPr marL="99917" marR="99917" marT="49959" marB="49959"/>
                </a:tc>
                <a:extLst>
                  <a:ext uri="{0D108BD9-81ED-4DB2-BD59-A6C34878D82A}">
                    <a16:rowId xmlns:a16="http://schemas.microsoft.com/office/drawing/2014/main" val="2872821890"/>
                  </a:ext>
                </a:extLst>
              </a:tr>
              <a:tr h="379318">
                <a:tc>
                  <a:txBody>
                    <a:bodyPr/>
                    <a:lstStyle/>
                    <a:p>
                      <a:r>
                        <a:rPr lang="en-US" sz="1300"/>
                        <a:t>Field calibration</a:t>
                      </a:r>
                      <a:endParaRPr lang="en-NL" sz="1300"/>
                    </a:p>
                  </a:txBody>
                  <a:tcPr marL="99917" marR="99917" marT="49959" marB="49959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± 2</a:t>
                      </a:r>
                      <a:endParaRPr lang="en-NL" sz="1300"/>
                    </a:p>
                  </a:txBody>
                  <a:tcPr marL="99917" marR="99917" marT="49959" marB="49959"/>
                </a:tc>
                <a:extLst>
                  <a:ext uri="{0D108BD9-81ED-4DB2-BD59-A6C34878D82A}">
                    <a16:rowId xmlns:a16="http://schemas.microsoft.com/office/drawing/2014/main" val="2481649253"/>
                  </a:ext>
                </a:extLst>
              </a:tr>
              <a:tr h="379318">
                <a:tc>
                  <a:txBody>
                    <a:bodyPr/>
                    <a:lstStyle/>
                    <a:p>
                      <a:r>
                        <a:rPr lang="en-US" sz="1300"/>
                        <a:t>Ball uncertainty</a:t>
                      </a:r>
                      <a:endParaRPr lang="en-NL" sz="1300"/>
                    </a:p>
                  </a:txBody>
                  <a:tcPr marL="99917" marR="99917" marT="49959" marB="49959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± 6.3</a:t>
                      </a:r>
                      <a:endParaRPr lang="en-NL" sz="1300"/>
                    </a:p>
                  </a:txBody>
                  <a:tcPr marL="99917" marR="99917" marT="49959" marB="49959"/>
                </a:tc>
                <a:extLst>
                  <a:ext uri="{0D108BD9-81ED-4DB2-BD59-A6C34878D82A}">
                    <a16:rowId xmlns:a16="http://schemas.microsoft.com/office/drawing/2014/main" val="3215180977"/>
                  </a:ext>
                </a:extLst>
              </a:tr>
              <a:tr h="379318">
                <a:tc>
                  <a:txBody>
                    <a:bodyPr/>
                    <a:lstStyle/>
                    <a:p>
                      <a:r>
                        <a:rPr lang="en-US" sz="1300" b="1"/>
                        <a:t>Total</a:t>
                      </a:r>
                      <a:endParaRPr lang="en-NL" sz="1300" b="1"/>
                    </a:p>
                  </a:txBody>
                  <a:tcPr marL="99917" marR="99917" marT="49959" marB="49959"/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± 13.08</a:t>
                      </a:r>
                      <a:endParaRPr lang="en-NL" sz="1300" b="1"/>
                    </a:p>
                  </a:txBody>
                  <a:tcPr marL="99917" marR="99917" marT="49959" marB="49959"/>
                </a:tc>
                <a:extLst>
                  <a:ext uri="{0D108BD9-81ED-4DB2-BD59-A6C34878D82A}">
                    <a16:rowId xmlns:a16="http://schemas.microsoft.com/office/drawing/2014/main" val="2038439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598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E4569-1491-677C-F06E-E8EC15731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r>
              <a:rPr lang="en-US"/>
              <a:t>Stakeholders Meeting MSD project - </a:t>
            </a:r>
            <a:r>
              <a:rPr lang="en-US" err="1"/>
              <a:t>AutoRef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54883-84CC-5F68-4B3A-1C77A83B7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194BDB0-F4EA-4DD6-8281-CCE2440D0CE0}" type="slidenum">
              <a:rPr kumimoji="0" lang="en-GB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4" name="Content Placeholder 11">
            <a:extLst>
              <a:ext uri="{FF2B5EF4-FFF2-40B4-BE49-F238E27FC236}">
                <a16:creationId xmlns:a16="http://schemas.microsoft.com/office/drawing/2014/main" id="{20880855-2224-4EDA-663D-9F6E6563579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51594563"/>
              </p:ext>
            </p:extLst>
          </p:nvPr>
        </p:nvGraphicFramePr>
        <p:xfrm>
          <a:off x="1889125" y="1079500"/>
          <a:ext cx="5292725" cy="2976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4152D3C-E964-35A6-148C-DC296907A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29304" y="4215017"/>
            <a:ext cx="5292725" cy="165100"/>
          </a:xfrm>
        </p:spPr>
        <p:txBody>
          <a:bodyPr/>
          <a:lstStyle/>
          <a:p>
            <a:r>
              <a:rPr lang="en-US"/>
              <a:t>Steps followed for BOOP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77D6F8-B9FF-1149-183E-2810F263BF32}"/>
              </a:ext>
            </a:extLst>
          </p:cNvPr>
          <p:cNvSpPr/>
          <p:nvPr/>
        </p:nvSpPr>
        <p:spPr>
          <a:xfrm>
            <a:off x="0" y="269717"/>
            <a:ext cx="9144000" cy="477095"/>
          </a:xfrm>
          <a:prstGeom prst="rect">
            <a:avLst/>
          </a:prstGeom>
          <a:solidFill>
            <a:srgbClr val="C81919"/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GB" sz="27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Ball out of Play (BOOP) Progress</a:t>
            </a:r>
            <a:endParaRPr lang="en-NL" sz="2700" b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9061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D0BC-7D92-F291-9498-287B04F3C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4511"/>
            <a:ext cx="9144000" cy="539038"/>
          </a:xfrm>
          <a:solidFill>
            <a:schemeClr val="tx2"/>
          </a:solidFill>
        </p:spPr>
        <p:txBody>
          <a:bodyPr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Initial Results </a:t>
            </a:r>
            <a:endParaRPr lang="LID4096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2C4BCE-666A-69AB-D181-33857B4D4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Stakeholders Meeting MSD project - </a:t>
            </a:r>
            <a:r>
              <a:rPr lang="en-US" err="1"/>
              <a:t>AutoRef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0F3F9-3428-DC0D-CBC3-06E62A2DA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94BDB0-F4EA-4DD6-8281-CCE2440D0CE0}" type="slidenum">
              <a:rPr kumimoji="0" lang="en-GB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Content Placeholder 7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6D5803AA-C027-EA92-46B9-BBA1B567FBD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1083468"/>
            <a:ext cx="3968750" cy="297656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C14CD6-8B3B-8BEB-74E2-9F3D375FFD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Output from the draft code with offline data</a:t>
            </a:r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229A0-07F8-B05C-A54E-A764E362909B}"/>
              </a:ext>
            </a:extLst>
          </p:cNvPr>
          <p:cNvSpPr/>
          <p:nvPr/>
        </p:nvSpPr>
        <p:spPr>
          <a:xfrm>
            <a:off x="3421626" y="2455606"/>
            <a:ext cx="294968" cy="29496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 descr="A graph with a line going up&#10;&#10;Description automatically generated">
            <a:extLst>
              <a:ext uri="{FF2B5EF4-FFF2-40B4-BE49-F238E27FC236}">
                <a16:creationId xmlns:a16="http://schemas.microsoft.com/office/drawing/2014/main" id="{19082177-AFB6-1959-4E7C-853E08813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99" y="1354781"/>
            <a:ext cx="3394889" cy="2546167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D6A15C-2787-EAAE-203E-348CA6D32AD6}"/>
              </a:ext>
            </a:extLst>
          </p:cNvPr>
          <p:cNvCxnSpPr>
            <a:cxnSpLocks/>
          </p:cNvCxnSpPr>
          <p:nvPr/>
        </p:nvCxnSpPr>
        <p:spPr>
          <a:xfrm flipV="1">
            <a:off x="3716594" y="1339215"/>
            <a:ext cx="901126" cy="111639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F862CA-11FB-5ED8-FB13-5D774AFA0310}"/>
              </a:ext>
            </a:extLst>
          </p:cNvPr>
          <p:cNvCxnSpPr>
            <a:cxnSpLocks/>
          </p:cNvCxnSpPr>
          <p:nvPr/>
        </p:nvCxnSpPr>
        <p:spPr>
          <a:xfrm>
            <a:off x="3716594" y="2750574"/>
            <a:ext cx="901126" cy="116864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160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BBFB5-AF31-BB04-AF90-FA9B102A4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38D0C-6AD6-7AFF-AC9B-707B6EB07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Stakeholders Meeting MSD project - </a:t>
            </a:r>
            <a:r>
              <a:rPr lang="en-US" err="1"/>
              <a:t>AutoRef</a:t>
            </a:r>
            <a:endParaRPr lang="en-GB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D9084-DD9B-9D33-C91E-F74D042E0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4492200"/>
            <a:ext cx="1114424" cy="572286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94BDB0-F4EA-4DD6-8281-CCE2440D0CE0}" type="slidenum">
              <a:rPr kumimoji="0" lang="en-GB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47AA7E-0AF7-49D2-D955-B8B8E1724B1E}"/>
              </a:ext>
            </a:extLst>
          </p:cNvPr>
          <p:cNvSpPr/>
          <p:nvPr/>
        </p:nvSpPr>
        <p:spPr>
          <a:xfrm>
            <a:off x="0" y="218723"/>
            <a:ext cx="9144000" cy="477095"/>
          </a:xfrm>
          <a:prstGeom prst="rect">
            <a:avLst/>
          </a:prstGeom>
          <a:solidFill>
            <a:srgbClr val="C81919"/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D897F6B-AC3D-2D64-9C14-A7B7E6B7D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9393"/>
            <a:ext cx="9144000" cy="431768"/>
          </a:xfrm>
        </p:spPr>
        <p:txBody>
          <a:bodyPr/>
          <a:lstStyle/>
          <a:p>
            <a:pPr algn="ctr"/>
            <a:r>
              <a:rPr lang="en-GB">
                <a:solidFill>
                  <a:schemeClr val="bg1"/>
                </a:solidFill>
              </a:rPr>
              <a:t>Possible Solutions for Last Touch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75BCF-A6A3-981A-2F20-14452F20C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4" y="993133"/>
            <a:ext cx="7556501" cy="3860973"/>
          </a:xfrm>
        </p:spPr>
        <p:txBody>
          <a:bodyPr vert="horz" lIns="0" tIns="0" rIns="0" bIns="0" rtlCol="0" anchor="t">
            <a:noAutofit/>
          </a:bodyPr>
          <a:lstStyle/>
          <a:p>
            <a:pPr marL="523875" lvl="2" indent="-342900">
              <a:lnSpc>
                <a:spcPct val="150000"/>
              </a:lnSpc>
            </a:pPr>
            <a:r>
              <a:rPr lang="en-US" b="1"/>
              <a:t>Boundary Frames</a:t>
            </a:r>
          </a:p>
          <a:p>
            <a:pPr marL="882060" lvl="4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Frames over objects (ball and players)</a:t>
            </a:r>
            <a:endParaRPr lang="en-US" sz="1400">
              <a:cs typeface="Calibri"/>
            </a:endParaRPr>
          </a:p>
          <a:p>
            <a:pPr marL="523875" lvl="2" indent="-342900">
              <a:lnSpc>
                <a:spcPct val="150000"/>
              </a:lnSpc>
            </a:pPr>
            <a:r>
              <a:rPr lang="en-US" b="1"/>
              <a:t>Trajectory Tracking</a:t>
            </a:r>
            <a:endParaRPr lang="en-US" b="1">
              <a:cs typeface="Calibri"/>
            </a:endParaRPr>
          </a:p>
          <a:p>
            <a:pPr marL="882060" lvl="4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Physics Based Model</a:t>
            </a:r>
            <a:endParaRPr lang="en-US" sz="1400">
              <a:cs typeface="Calibri"/>
            </a:endParaRPr>
          </a:p>
          <a:p>
            <a:pPr marL="882060" lvl="4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Kalman Filtering</a:t>
            </a:r>
            <a:endParaRPr lang="en-US" sz="1400">
              <a:cs typeface="Calibri"/>
            </a:endParaRPr>
          </a:p>
          <a:p>
            <a:pPr marL="882060" lvl="4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Trajectory prediction using regression</a:t>
            </a:r>
            <a:endParaRPr lang="en-US" sz="1400">
              <a:cs typeface="Calibri"/>
            </a:endParaRPr>
          </a:p>
          <a:p>
            <a:pPr marL="882060" lvl="4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Trajectory Extrapolation </a:t>
            </a:r>
            <a:endParaRPr lang="en-US" sz="1400">
              <a:cs typeface="Calibri"/>
            </a:endParaRPr>
          </a:p>
          <a:p>
            <a:pPr marL="523875" lvl="2" indent="-342900">
              <a:lnSpc>
                <a:spcPct val="150000"/>
              </a:lnSpc>
            </a:pPr>
            <a:r>
              <a:rPr lang="en-US" b="1"/>
              <a:t>Classification</a:t>
            </a:r>
            <a:endParaRPr lang="en-US" b="1">
              <a:cs typeface="Calibri"/>
            </a:endParaRPr>
          </a:p>
          <a:p>
            <a:pPr marL="882060" lvl="4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Binary Classifier</a:t>
            </a:r>
            <a:endParaRPr lang="en-US" sz="1400">
              <a:cs typeface="Calibri"/>
            </a:endParaRPr>
          </a:p>
          <a:p>
            <a:pPr lvl="2" indent="0">
              <a:buNone/>
            </a:pPr>
            <a:endParaRPr lang="en-NL" b="1"/>
          </a:p>
        </p:txBody>
      </p:sp>
    </p:spTree>
    <p:extLst>
      <p:ext uri="{BB962C8B-B14F-4D97-AF65-F5344CB8AC3E}">
        <p14:creationId xmlns:p14="http://schemas.microsoft.com/office/powerpoint/2010/main" val="872265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18D0E-6845-54BB-6DD1-4F565F97D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4C4CD-66AF-6F33-9769-0E07D3EB7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4574741"/>
            <a:ext cx="1114424" cy="572286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94BDB0-F4EA-4DD6-8281-CCE2440D0CE0}" type="slidenum">
              <a:rPr kumimoji="0" lang="en-GB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550BA-CC1C-8EDA-E7BC-06B872DE4F5A}"/>
              </a:ext>
            </a:extLst>
          </p:cNvPr>
          <p:cNvSpPr/>
          <p:nvPr/>
        </p:nvSpPr>
        <p:spPr>
          <a:xfrm>
            <a:off x="0" y="218723"/>
            <a:ext cx="9144000" cy="477095"/>
          </a:xfrm>
          <a:prstGeom prst="rect">
            <a:avLst/>
          </a:prstGeom>
          <a:solidFill>
            <a:srgbClr val="C81919"/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5BE1E1B-2664-BDAA-9B8C-A83A0992E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9393"/>
            <a:ext cx="9144000" cy="431768"/>
          </a:xfrm>
        </p:spPr>
        <p:txBody>
          <a:bodyPr/>
          <a:lstStyle/>
          <a:p>
            <a:pPr algn="ctr"/>
            <a:r>
              <a:rPr lang="en-GB">
                <a:solidFill>
                  <a:schemeClr val="bg1"/>
                </a:solidFill>
              </a:rPr>
              <a:t>Possible Solutions for Last Touch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0AF6C-192B-1A61-9D25-137FFF912D26}"/>
              </a:ext>
            </a:extLst>
          </p:cNvPr>
          <p:cNvSpPr txBox="1"/>
          <p:nvPr/>
        </p:nvSpPr>
        <p:spPr>
          <a:xfrm>
            <a:off x="963489" y="3588731"/>
            <a:ext cx="118476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 Touch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2FF66-DEA1-7585-648B-1259264217D0}"/>
              </a:ext>
            </a:extLst>
          </p:cNvPr>
          <p:cNvSpPr txBox="1"/>
          <p:nvPr/>
        </p:nvSpPr>
        <p:spPr>
          <a:xfrm>
            <a:off x="7075956" y="3549030"/>
            <a:ext cx="8792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Touch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7A1CA24-D896-F23A-B832-D075E6675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0925" y="4572884"/>
            <a:ext cx="7042149" cy="576000"/>
          </a:xfrm>
        </p:spPr>
        <p:txBody>
          <a:bodyPr/>
          <a:lstStyle/>
          <a:p>
            <a:r>
              <a:rPr lang="en-US"/>
              <a:t>Stakeholders Meeting MSD project - </a:t>
            </a:r>
            <a:r>
              <a:rPr lang="en-US" err="1"/>
              <a:t>AutoRef</a:t>
            </a:r>
            <a:endParaRPr lang="en-GB"/>
          </a:p>
        </p:txBody>
      </p:sp>
      <p:pic>
        <p:nvPicPr>
          <p:cNvPr id="13" name="Picture 12" descr="A graph of a line&#10;&#10;Description automatically generated">
            <a:extLst>
              <a:ext uri="{FF2B5EF4-FFF2-40B4-BE49-F238E27FC236}">
                <a16:creationId xmlns:a16="http://schemas.microsoft.com/office/drawing/2014/main" id="{1A28A892-EF56-0D93-2399-C6E573CE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645" y="1289538"/>
            <a:ext cx="2904343" cy="2256692"/>
          </a:xfrm>
          <a:prstGeom prst="rect">
            <a:avLst/>
          </a:prstGeom>
        </p:spPr>
      </p:pic>
      <p:pic>
        <p:nvPicPr>
          <p:cNvPr id="16" name="Picture 15" descr="A red line on a white background&#10;&#10;Description automatically generated">
            <a:extLst>
              <a:ext uri="{FF2B5EF4-FFF2-40B4-BE49-F238E27FC236}">
                <a16:creationId xmlns:a16="http://schemas.microsoft.com/office/drawing/2014/main" id="{C1A8E85C-D55E-C27D-5F13-2E8127BF9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44" y="1289540"/>
            <a:ext cx="2903709" cy="2256693"/>
          </a:xfrm>
          <a:prstGeom prst="rect">
            <a:avLst/>
          </a:prstGeom>
        </p:spPr>
      </p:pic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135476C2-EE27-8896-6193-75E3D3F96E6B}"/>
              </a:ext>
            </a:extLst>
          </p:cNvPr>
          <p:cNvSpPr/>
          <p:nvPr/>
        </p:nvSpPr>
        <p:spPr>
          <a:xfrm>
            <a:off x="1275118" y="1297313"/>
            <a:ext cx="246062" cy="277812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graph of a function&#10;&#10;Description automatically generated">
            <a:extLst>
              <a:ext uri="{FF2B5EF4-FFF2-40B4-BE49-F238E27FC236}">
                <a16:creationId xmlns:a16="http://schemas.microsoft.com/office/drawing/2014/main" id="{AF7C5208-1191-151F-F444-9BA890DE9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126" y="1296867"/>
            <a:ext cx="2813249" cy="22200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E7AA5B-253B-308E-4581-D6B6EF3ECE4B}"/>
              </a:ext>
            </a:extLst>
          </p:cNvPr>
          <p:cNvSpPr txBox="1"/>
          <p:nvPr/>
        </p:nvSpPr>
        <p:spPr>
          <a:xfrm>
            <a:off x="4233109" y="3585664"/>
            <a:ext cx="8792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Touch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227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18D0E-6845-54BB-6DD1-4F565F97D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4C4CD-66AF-6F33-9769-0E07D3EB7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94BDB0-F4EA-4DD6-8281-CCE2440D0CE0}" type="slidenum">
              <a:rPr kumimoji="0" lang="en-GB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550BA-CC1C-8EDA-E7BC-06B872DE4F5A}"/>
              </a:ext>
            </a:extLst>
          </p:cNvPr>
          <p:cNvSpPr/>
          <p:nvPr/>
        </p:nvSpPr>
        <p:spPr>
          <a:xfrm>
            <a:off x="0" y="218723"/>
            <a:ext cx="9144000" cy="477095"/>
          </a:xfrm>
          <a:prstGeom prst="rect">
            <a:avLst/>
          </a:prstGeom>
          <a:solidFill>
            <a:srgbClr val="C81919"/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5BE1E1B-2664-BDAA-9B8C-A83A0992E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9393"/>
            <a:ext cx="9144000" cy="431768"/>
          </a:xfrm>
        </p:spPr>
        <p:txBody>
          <a:bodyPr/>
          <a:lstStyle/>
          <a:p>
            <a:pPr algn="ctr"/>
            <a:r>
              <a:rPr lang="en-GB">
                <a:solidFill>
                  <a:schemeClr val="bg1"/>
                </a:solidFill>
              </a:rPr>
              <a:t>Possible Solutions for Last Touch Detection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A8DE85A-7B0A-27F2-329A-21893DF32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7427" y="4678995"/>
            <a:ext cx="2663823" cy="342500"/>
          </a:xfrm>
        </p:spPr>
        <p:txBody>
          <a:bodyPr/>
          <a:lstStyle/>
          <a:p>
            <a:r>
              <a:rPr lang="en-US"/>
              <a:t>Stakeholders Meeting MSD project - </a:t>
            </a:r>
            <a:r>
              <a:rPr lang="en-US" err="1"/>
              <a:t>AutoRef</a:t>
            </a:r>
            <a:endParaRPr lang="en-GB"/>
          </a:p>
        </p:txBody>
      </p:sp>
      <p:pic>
        <p:nvPicPr>
          <p:cNvPr id="8" name="Picture 7" descr="A screenshot of a diagram&#10;&#10;Description automatically generated">
            <a:extLst>
              <a:ext uri="{FF2B5EF4-FFF2-40B4-BE49-F238E27FC236}">
                <a16:creationId xmlns:a16="http://schemas.microsoft.com/office/drawing/2014/main" id="{E2B6A2B4-94F9-2DD4-E29F-CE7AD6EAE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73" b="6491"/>
          <a:stretch/>
        </p:blipFill>
        <p:spPr>
          <a:xfrm>
            <a:off x="2568970" y="696515"/>
            <a:ext cx="3683608" cy="44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B75CCA-C52F-3D70-A5C2-89397623B229}"/>
              </a:ext>
            </a:extLst>
          </p:cNvPr>
          <p:cNvSpPr txBox="1"/>
          <p:nvPr/>
        </p:nvSpPr>
        <p:spPr>
          <a:xfrm>
            <a:off x="1588" y="938212"/>
            <a:ext cx="2743200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80975" lvl="2"/>
            <a:r>
              <a:rPr lang="en-US" sz="1650" b="1">
                <a:cs typeface="Calibri"/>
              </a:rPr>
              <a:t>Boundary Frames​</a:t>
            </a:r>
          </a:p>
        </p:txBody>
      </p:sp>
    </p:spTree>
    <p:extLst>
      <p:ext uri="{BB962C8B-B14F-4D97-AF65-F5344CB8AC3E}">
        <p14:creationId xmlns:p14="http://schemas.microsoft.com/office/powerpoint/2010/main" val="4079636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708E8-02F7-1A4C-05FE-144AE19D8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DA287-6846-46AC-DFCC-F579F6CB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94BDB0-F4EA-4DD6-8281-CCE2440D0CE0}" type="slidenum">
              <a:rPr kumimoji="0" lang="en-GB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2E819-46B1-100F-42B3-1F7B48C2C523}"/>
              </a:ext>
            </a:extLst>
          </p:cNvPr>
          <p:cNvSpPr/>
          <p:nvPr/>
        </p:nvSpPr>
        <p:spPr>
          <a:xfrm>
            <a:off x="0" y="218723"/>
            <a:ext cx="9144000" cy="477095"/>
          </a:xfrm>
          <a:prstGeom prst="rect">
            <a:avLst/>
          </a:prstGeom>
          <a:solidFill>
            <a:srgbClr val="C81919"/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0D69D2E-8B61-4DEA-5B16-CFCBADAF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9393"/>
            <a:ext cx="9144000" cy="431768"/>
          </a:xfrm>
        </p:spPr>
        <p:txBody>
          <a:bodyPr/>
          <a:lstStyle/>
          <a:p>
            <a:pPr algn="ctr"/>
            <a:r>
              <a:rPr lang="en-GB">
                <a:solidFill>
                  <a:schemeClr val="bg1"/>
                </a:solidFill>
              </a:rPr>
              <a:t>Possible Solutions for Last Touch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BC109-7527-4BA1-3169-DD8006D0B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30" y="835164"/>
            <a:ext cx="8037286" cy="3842831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50" b="1">
                <a:cs typeface="Calibri"/>
              </a:rPr>
              <a:t>Trajectory Prediction using Regression – Ball on Ground/ Clamped to Robot</a:t>
            </a:r>
          </a:p>
          <a:p>
            <a:pPr marL="342900" indent="-342900" algn="just">
              <a:lnSpc>
                <a:spcPct val="150000"/>
              </a:lnSpc>
              <a:buChar char="•"/>
            </a:pPr>
            <a:r>
              <a:rPr lang="en-US" sz="1200">
                <a:cs typeface="Calibri"/>
              </a:rPr>
              <a:t>First check whether the ball is on the ground or not.</a:t>
            </a:r>
            <a:endParaRPr lang="en-US" sz="1200"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Char char="•"/>
            </a:pPr>
            <a:r>
              <a:rPr lang="en-US" sz="1200">
                <a:cs typeface="Calibri"/>
              </a:rPr>
              <a:t>Then check if the ball is clamped to a robot, if yes, to which one, by calculating the variance of the distances of points on each robot to the ball over time.</a:t>
            </a:r>
            <a:endParaRPr lang="en-US" sz="1200"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Char char="•"/>
            </a:pPr>
            <a:r>
              <a:rPr lang="en-US" sz="1200">
                <a:cs typeface="Calibri"/>
              </a:rPr>
              <a:t>If the ball is clamped to a robot, then the ball last touched that robot.</a:t>
            </a:r>
            <a:endParaRPr lang="en-US" sz="1200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b="1">
              <a:ea typeface="Calibri"/>
              <a:cs typeface="Calibri"/>
            </a:endParaRPr>
          </a:p>
        </p:txBody>
      </p:sp>
      <p:pic>
        <p:nvPicPr>
          <p:cNvPr id="2" name="Picture 1" descr="https://blog.decathlon.in/articles/football-ground-measurements">
            <a:extLst>
              <a:ext uri="{FF2B5EF4-FFF2-40B4-BE49-F238E27FC236}">
                <a16:creationId xmlns:a16="http://schemas.microsoft.com/office/drawing/2014/main" id="{6D4926C9-DD49-EAE9-6E67-C5B667F82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521" y="2598517"/>
            <a:ext cx="1926771" cy="1286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52F4FF-305F-4069-3E6C-5C835BA73285}"/>
              </a:ext>
            </a:extLst>
          </p:cNvPr>
          <p:cNvSpPr txBox="1"/>
          <p:nvPr/>
        </p:nvSpPr>
        <p:spPr>
          <a:xfrm>
            <a:off x="584087" y="3983692"/>
            <a:ext cx="3968749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Football On Ground. Source: https://blog.decathlon.in/articles/football-ground-measurements</a:t>
            </a:r>
          </a:p>
        </p:txBody>
      </p:sp>
      <p:pic>
        <p:nvPicPr>
          <p:cNvPr id="10" name="Picture 9" descr="A robot with a ball on a green field&#10;&#10;Description automatically generated">
            <a:extLst>
              <a:ext uri="{FF2B5EF4-FFF2-40B4-BE49-F238E27FC236}">
                <a16:creationId xmlns:a16="http://schemas.microsoft.com/office/drawing/2014/main" id="{069AB7B3-5E4E-CF04-EA76-6D36012AD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271" y="2571750"/>
            <a:ext cx="874486" cy="12833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1A0B70-5068-0199-1CEA-017629A78F3C}"/>
              </a:ext>
            </a:extLst>
          </p:cNvPr>
          <p:cNvSpPr txBox="1"/>
          <p:nvPr/>
        </p:nvSpPr>
        <p:spPr>
          <a:xfrm>
            <a:off x="4884057" y="3985170"/>
            <a:ext cx="39506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Robot Clamping the Ball. Source: https://roboearth.ethz.ch/robocup-german-open-2010/index.html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A687E00-28B2-C786-AAF0-43DC9F29D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0091" y="4564686"/>
            <a:ext cx="7042149" cy="576000"/>
          </a:xfrm>
        </p:spPr>
        <p:txBody>
          <a:bodyPr/>
          <a:lstStyle/>
          <a:p>
            <a:r>
              <a:rPr lang="en-US"/>
              <a:t>Stakeholders Meeting MSD project - </a:t>
            </a:r>
            <a:r>
              <a:rPr lang="en-US" err="1"/>
              <a:t>AutoRef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156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708E8-02F7-1A4C-05FE-144AE19D8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DA287-6846-46AC-DFCC-F579F6CB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94BDB0-F4EA-4DD6-8281-CCE2440D0CE0}" type="slidenum">
              <a:rPr kumimoji="0" lang="en-GB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2E819-46B1-100F-42B3-1F7B48C2C523}"/>
              </a:ext>
            </a:extLst>
          </p:cNvPr>
          <p:cNvSpPr/>
          <p:nvPr/>
        </p:nvSpPr>
        <p:spPr>
          <a:xfrm>
            <a:off x="0" y="218723"/>
            <a:ext cx="9144000" cy="477095"/>
          </a:xfrm>
          <a:prstGeom prst="rect">
            <a:avLst/>
          </a:prstGeom>
          <a:solidFill>
            <a:srgbClr val="C81919"/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0D69D2E-8B61-4DEA-5B16-CFCBADAF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9393"/>
            <a:ext cx="9144000" cy="431768"/>
          </a:xfrm>
        </p:spPr>
        <p:txBody>
          <a:bodyPr/>
          <a:lstStyle/>
          <a:p>
            <a:pPr algn="ctr"/>
            <a:r>
              <a:rPr lang="en-GB">
                <a:solidFill>
                  <a:schemeClr val="bg1"/>
                </a:solidFill>
              </a:rPr>
              <a:t>Possible Solutions for Last Touch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BC109-7527-4BA1-3169-DD8006D0B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30" y="835164"/>
            <a:ext cx="8037286" cy="3842831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50" b="1">
                <a:cs typeface="Calibri"/>
              </a:rPr>
              <a:t>       </a:t>
            </a:r>
            <a:r>
              <a:rPr lang="en-US" sz="1400" b="1">
                <a:cs typeface="Calibri"/>
              </a:rPr>
              <a:t>Trajectory Prediction using Regression – Curve Fitting</a:t>
            </a:r>
          </a:p>
          <a:p>
            <a:pPr marL="342900" indent="-342900" algn="just">
              <a:lnSpc>
                <a:spcPct val="150000"/>
              </a:lnSpc>
              <a:buChar char="•"/>
            </a:pPr>
            <a:r>
              <a:rPr lang="en-US" sz="1200">
                <a:cs typeface="Calibri"/>
              </a:rPr>
              <a:t>If the ball is not clamped to any robot, then the its position can be predicted </a:t>
            </a:r>
          </a:p>
          <a:p>
            <a:pPr algn="just">
              <a:lnSpc>
                <a:spcPct val="150000"/>
              </a:lnSpc>
            </a:pPr>
            <a:r>
              <a:rPr lang="en-US" sz="1200">
                <a:cs typeface="Calibri"/>
              </a:rPr>
              <a:t>          by using curve fitting, which can then give us confidence bounds on </a:t>
            </a:r>
          </a:p>
          <a:p>
            <a:pPr algn="just">
              <a:lnSpc>
                <a:spcPct val="150000"/>
              </a:lnSpc>
            </a:pPr>
            <a:r>
              <a:rPr lang="en-US" sz="1200">
                <a:cs typeface="Calibri"/>
              </a:rPr>
              <a:t>          the future position of the ball.</a:t>
            </a:r>
            <a:endParaRPr lang="en-US" sz="1200"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Char char="•"/>
            </a:pPr>
            <a:r>
              <a:rPr lang="en-US" sz="1200">
                <a:cs typeface="Calibri"/>
              </a:rPr>
              <a:t>If the future position doesn't fit the confidence bounds, we can predict that </a:t>
            </a:r>
          </a:p>
          <a:p>
            <a:pPr algn="just">
              <a:lnSpc>
                <a:spcPct val="150000"/>
              </a:lnSpc>
            </a:pPr>
            <a:r>
              <a:rPr lang="en-US" sz="1200">
                <a:cs typeface="Calibri"/>
              </a:rPr>
              <a:t>           a collision occurred.</a:t>
            </a:r>
          </a:p>
          <a:p>
            <a:pPr marL="342900" indent="-342900" algn="just">
              <a:lnSpc>
                <a:spcPct val="150000"/>
              </a:lnSpc>
              <a:buChar char="•"/>
            </a:pPr>
            <a:r>
              <a:rPr lang="en-US" sz="1400" b="1">
                <a:cs typeface="Calibri"/>
              </a:rPr>
              <a:t>Trajectory Prediction using Regression – Robot that Collided</a:t>
            </a:r>
          </a:p>
          <a:p>
            <a:pPr marL="342900" indent="-342900" algn="just">
              <a:lnSpc>
                <a:spcPct val="150000"/>
              </a:lnSpc>
              <a:buChar char="•"/>
            </a:pPr>
            <a:r>
              <a:rPr lang="en-US" sz="1200">
                <a:cs typeface="Calibri"/>
              </a:rPr>
              <a:t>Measure the distance from each robot to the ball, and the closest </a:t>
            </a:r>
          </a:p>
          <a:p>
            <a:pPr algn="just">
              <a:lnSpc>
                <a:spcPct val="150000"/>
              </a:lnSpc>
            </a:pPr>
            <a:r>
              <a:rPr lang="en-US" sz="1200">
                <a:cs typeface="Calibri"/>
              </a:rPr>
              <a:t>          one is responsible for collision, that is, unless the ball collided with </a:t>
            </a:r>
          </a:p>
          <a:p>
            <a:pPr algn="just">
              <a:lnSpc>
                <a:spcPct val="150000"/>
              </a:lnSpc>
            </a:pPr>
            <a:r>
              <a:rPr lang="en-US" sz="1200">
                <a:cs typeface="Calibri"/>
              </a:rPr>
              <a:t>          the goal post or went out of bound.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7E253FCF-A9FF-735D-5EA1-D724313D2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5" y="4568825"/>
            <a:ext cx="7042150" cy="576263"/>
          </a:xfrm>
        </p:spPr>
        <p:txBody>
          <a:bodyPr/>
          <a:lstStyle/>
          <a:p>
            <a:r>
              <a:rPr lang="en-US"/>
              <a:t>Stakeholders Meeting MSD project - </a:t>
            </a:r>
            <a:r>
              <a:rPr lang="en-US" err="1"/>
              <a:t>AutoRef</a:t>
            </a:r>
            <a:endParaRPr lang="en-GB"/>
          </a:p>
        </p:txBody>
      </p:sp>
      <p:pic>
        <p:nvPicPr>
          <p:cNvPr id="2" name="Picture 1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5247955E-2F8F-2F69-5D8D-77BE64DC0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1" r="7821" b="-2266"/>
          <a:stretch/>
        </p:blipFill>
        <p:spPr>
          <a:xfrm>
            <a:off x="5524500" y="1505294"/>
            <a:ext cx="3238500" cy="2803042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7059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D395E-CF28-C810-59A2-A5D80C9A6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8DFEA-1D5A-EF02-2B33-60F95545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94BDB0-F4EA-4DD6-8281-CCE2440D0CE0}" type="slidenum">
              <a:rPr kumimoji="0" lang="en-GB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E73CFC-3DE3-29DF-12ED-76D806C2B231}"/>
              </a:ext>
            </a:extLst>
          </p:cNvPr>
          <p:cNvSpPr/>
          <p:nvPr/>
        </p:nvSpPr>
        <p:spPr>
          <a:xfrm>
            <a:off x="0" y="218723"/>
            <a:ext cx="9144000" cy="477095"/>
          </a:xfrm>
          <a:prstGeom prst="rect">
            <a:avLst/>
          </a:prstGeom>
          <a:solidFill>
            <a:srgbClr val="C81919"/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B9BD892D-369E-0C2C-36BD-8EC51DAB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9393"/>
            <a:ext cx="9144000" cy="431768"/>
          </a:xfrm>
        </p:spPr>
        <p:txBody>
          <a:bodyPr/>
          <a:lstStyle/>
          <a:p>
            <a:pPr algn="ctr"/>
            <a:r>
              <a:rPr lang="en-GB">
                <a:solidFill>
                  <a:schemeClr val="bg1"/>
                </a:solidFill>
              </a:rPr>
              <a:t>Possible Solutions for Last Touch Detection</a:t>
            </a:r>
            <a:endParaRPr lang="en-GB" b="0">
              <a:solidFill>
                <a:srgbClr val="000000"/>
              </a:solidFill>
            </a:endParaRPr>
          </a:p>
          <a:p>
            <a:pPr algn="ctr"/>
            <a:endParaRPr lang="en-GB">
              <a:solidFill>
                <a:schemeClr val="bg1"/>
              </a:solidFill>
              <a:cs typeface="Calibri"/>
            </a:endParaRPr>
          </a:p>
        </p:txBody>
      </p:sp>
      <p:pic>
        <p:nvPicPr>
          <p:cNvPr id="2" name="Picture 1" descr="version Archives - Gears Sports">
            <a:extLst>
              <a:ext uri="{FF2B5EF4-FFF2-40B4-BE49-F238E27FC236}">
                <a16:creationId xmlns:a16="http://schemas.microsoft.com/office/drawing/2014/main" id="{A4C93AEB-A90D-6457-4BCA-5F41E8CBC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44" y="1469050"/>
            <a:ext cx="1066800" cy="771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D22A4A-73F2-72D5-855C-85D83B599EE8}"/>
              </a:ext>
            </a:extLst>
          </p:cNvPr>
          <p:cNvSpPr txBox="1"/>
          <p:nvPr/>
        </p:nvSpPr>
        <p:spPr>
          <a:xfrm>
            <a:off x="655759" y="918936"/>
            <a:ext cx="1868365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Classification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73383F-E341-1371-AB93-0A7C04A27996}"/>
              </a:ext>
            </a:extLst>
          </p:cNvPr>
          <p:cNvGrpSpPr/>
          <p:nvPr/>
        </p:nvGrpSpPr>
        <p:grpSpPr>
          <a:xfrm>
            <a:off x="1408099" y="2299718"/>
            <a:ext cx="6535614" cy="468922"/>
            <a:chOff x="-120894" y="2549769"/>
            <a:chExt cx="6535614" cy="4689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1D3467-1B06-17DB-3E4B-B9747B51F3B0}"/>
                </a:ext>
              </a:extLst>
            </p:cNvPr>
            <p:cNvSpPr/>
            <p:nvPr/>
          </p:nvSpPr>
          <p:spPr>
            <a:xfrm>
              <a:off x="-120894" y="2549769"/>
              <a:ext cx="3004037" cy="46892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Training Set</a:t>
              </a: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9F595DB-FF5C-CE28-0C6C-394CC76A3B0C}"/>
                </a:ext>
              </a:extLst>
            </p:cNvPr>
            <p:cNvSpPr/>
            <p:nvPr/>
          </p:nvSpPr>
          <p:spPr>
            <a:xfrm>
              <a:off x="2985720" y="2557096"/>
              <a:ext cx="1670538" cy="46159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Validation Set</a:t>
              </a: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14E41C-4CB1-9460-ECCA-0FADE8BCF7C2}"/>
                </a:ext>
              </a:extLst>
            </p:cNvPr>
            <p:cNvSpPr/>
            <p:nvPr/>
          </p:nvSpPr>
          <p:spPr>
            <a:xfrm>
              <a:off x="4795470" y="2557095"/>
              <a:ext cx="1619250" cy="46159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Test Set</a:t>
              </a: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8A522D-2A42-90E4-50BA-0D6A72708BEE}"/>
              </a:ext>
            </a:extLst>
          </p:cNvPr>
          <p:cNvGrpSpPr/>
          <p:nvPr/>
        </p:nvGrpSpPr>
        <p:grpSpPr>
          <a:xfrm>
            <a:off x="1756126" y="2928890"/>
            <a:ext cx="2088172" cy="1610312"/>
            <a:chOff x="1526271" y="2943544"/>
            <a:chExt cx="2088172" cy="161031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2072E4-D021-279F-1C0F-47CC9181F180}"/>
                </a:ext>
              </a:extLst>
            </p:cNvPr>
            <p:cNvSpPr txBox="1"/>
            <p:nvPr/>
          </p:nvSpPr>
          <p:spPr>
            <a:xfrm>
              <a:off x="1526271" y="3630526"/>
              <a:ext cx="2088172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Train a Binary Classifier</a:t>
              </a: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Logistic Regression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Multi-Layer Perceptron</a:t>
              </a:r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ABCF6335-3AF2-F301-3CA2-8F265F6F7908}"/>
                </a:ext>
              </a:extLst>
            </p:cNvPr>
            <p:cNvSpPr/>
            <p:nvPr/>
          </p:nvSpPr>
          <p:spPr>
            <a:xfrm>
              <a:off x="2315307" y="2943544"/>
              <a:ext cx="417634" cy="542192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7A0864-6365-204C-0028-F4C887ABE3D1}"/>
              </a:ext>
            </a:extLst>
          </p:cNvPr>
          <p:cNvGrpSpPr/>
          <p:nvPr/>
        </p:nvGrpSpPr>
        <p:grpSpPr>
          <a:xfrm>
            <a:off x="4135448" y="2943544"/>
            <a:ext cx="2088172" cy="1959527"/>
            <a:chOff x="4135448" y="2943544"/>
            <a:chExt cx="2088172" cy="195952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8B32A6-AA86-5670-BBE1-F5EF0689F8DA}"/>
                </a:ext>
              </a:extLst>
            </p:cNvPr>
            <p:cNvSpPr txBox="1"/>
            <p:nvPr/>
          </p:nvSpPr>
          <p:spPr>
            <a:xfrm>
              <a:off x="4135448" y="3648882"/>
              <a:ext cx="2088172" cy="125418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Validate Model's performance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Accuracy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F1-Score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Area under ROC</a:t>
              </a:r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992CBD51-D25E-2837-328C-719B6FB1B14A}"/>
                </a:ext>
              </a:extLst>
            </p:cNvPr>
            <p:cNvSpPr/>
            <p:nvPr/>
          </p:nvSpPr>
          <p:spPr>
            <a:xfrm>
              <a:off x="5015633" y="2943544"/>
              <a:ext cx="417634" cy="542192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5C261A-69BA-57E9-2CF0-5110A241865A}"/>
              </a:ext>
            </a:extLst>
          </p:cNvPr>
          <p:cNvGrpSpPr/>
          <p:nvPr/>
        </p:nvGrpSpPr>
        <p:grpSpPr>
          <a:xfrm>
            <a:off x="6169239" y="2928890"/>
            <a:ext cx="2088172" cy="1226359"/>
            <a:chOff x="6017305" y="2928890"/>
            <a:chExt cx="2088172" cy="1226359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09CD7FDC-67EA-0973-61F0-433FFC212B24}"/>
                </a:ext>
              </a:extLst>
            </p:cNvPr>
            <p:cNvSpPr/>
            <p:nvPr/>
          </p:nvSpPr>
          <p:spPr>
            <a:xfrm>
              <a:off x="6716454" y="2928890"/>
              <a:ext cx="417634" cy="542192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BF1944-981F-D6BE-6FB7-4A86F43D04D5}"/>
                </a:ext>
              </a:extLst>
            </p:cNvPr>
            <p:cNvSpPr txBox="1"/>
            <p:nvPr/>
          </p:nvSpPr>
          <p:spPr>
            <a:xfrm>
              <a:off x="6017305" y="3647418"/>
              <a:ext cx="2088172" cy="5078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Check the model's Generalization</a:t>
              </a: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0A18A5-E1C6-8185-4691-5CCB840E70EA}"/>
              </a:ext>
            </a:extLst>
          </p:cNvPr>
          <p:cNvGrpSpPr/>
          <p:nvPr/>
        </p:nvGrpSpPr>
        <p:grpSpPr>
          <a:xfrm>
            <a:off x="753073" y="1274311"/>
            <a:ext cx="6927139" cy="750965"/>
            <a:chOff x="707780" y="1398987"/>
            <a:chExt cx="6927139" cy="75096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41C83B1-E83A-4D6A-D91E-E66133C03351}"/>
                </a:ext>
              </a:extLst>
            </p:cNvPr>
            <p:cNvGrpSpPr/>
            <p:nvPr/>
          </p:nvGrpSpPr>
          <p:grpSpPr>
            <a:xfrm>
              <a:off x="1849083" y="1768008"/>
              <a:ext cx="5785836" cy="381944"/>
              <a:chOff x="3138621" y="1526219"/>
              <a:chExt cx="5785836" cy="381944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1041DC8-55E0-7DF4-ED2A-FF4D19BF07ED}"/>
                  </a:ext>
                </a:extLst>
              </p:cNvPr>
              <p:cNvGrpSpPr/>
              <p:nvPr/>
            </p:nvGrpSpPr>
            <p:grpSpPr>
              <a:xfrm>
                <a:off x="3138621" y="1527683"/>
                <a:ext cx="4329244" cy="380480"/>
                <a:chOff x="2702333" y="2428896"/>
                <a:chExt cx="4684935" cy="431768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A9ED7003-8D7B-D321-FFFE-E09059588C38}"/>
                    </a:ext>
                  </a:extLst>
                </p:cNvPr>
                <p:cNvSpPr/>
                <p:nvPr/>
              </p:nvSpPr>
              <p:spPr>
                <a:xfrm>
                  <a:off x="2702333" y="2428896"/>
                  <a:ext cx="1463040" cy="43176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nl-NL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Ball Pose</a:t>
                  </a:r>
                  <a:endParaRPr kumimoji="0" lang="en-NL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85F7552-5467-87C5-F688-B57F19810206}"/>
                    </a:ext>
                  </a:extLst>
                </p:cNvPr>
                <p:cNvSpPr/>
                <p:nvPr/>
              </p:nvSpPr>
              <p:spPr>
                <a:xfrm>
                  <a:off x="4290240" y="2428896"/>
                  <a:ext cx="1463040" cy="43176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nl-NL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Robot Pose</a:t>
                  </a:r>
                  <a:endParaRPr kumimoji="0" lang="en-NL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749DF20-2D3C-FBB7-4EBD-00A5EC1F76D0}"/>
                    </a:ext>
                  </a:extLst>
                </p:cNvPr>
                <p:cNvSpPr/>
                <p:nvPr/>
              </p:nvSpPr>
              <p:spPr>
                <a:xfrm>
                  <a:off x="5924228" y="2428896"/>
                  <a:ext cx="1463040" cy="431768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>
                  <a:defPPr>
                    <a:defRPr lang="nl-NL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Other Features</a:t>
                  </a:r>
                  <a:endParaRPr kumimoji="0" lang="en-NL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B5C03A3-ECFF-143E-1CA9-009B241598D6}"/>
                  </a:ext>
                </a:extLst>
              </p:cNvPr>
              <p:cNvSpPr/>
              <p:nvPr/>
            </p:nvSpPr>
            <p:spPr>
              <a:xfrm>
                <a:off x="7572494" y="1526219"/>
                <a:ext cx="1351963" cy="38048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nl-NL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Label</a:t>
                </a:r>
                <a:endParaRPr kumimoji="0" lang="en-NL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49DAA1A-4261-C615-732C-4B85F4968E70}"/>
                </a:ext>
              </a:extLst>
            </p:cNvPr>
            <p:cNvSpPr/>
            <p:nvPr/>
          </p:nvSpPr>
          <p:spPr>
            <a:xfrm>
              <a:off x="1014779" y="1754798"/>
              <a:ext cx="696054" cy="380998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911C5B-CE2C-03A7-8B16-A6E5BA1E18A0}"/>
                </a:ext>
              </a:extLst>
            </p:cNvPr>
            <p:cNvSpPr txBox="1"/>
            <p:nvPr/>
          </p:nvSpPr>
          <p:spPr>
            <a:xfrm>
              <a:off x="707780" y="1398987"/>
              <a:ext cx="2743199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</a:rPr>
                <a:t>Feature Extraction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9AA593E-AA88-1625-F850-C9BFC7B7A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463" y="4629320"/>
            <a:ext cx="7042149" cy="468922"/>
          </a:xfrm>
        </p:spPr>
        <p:txBody>
          <a:bodyPr/>
          <a:lstStyle/>
          <a:p>
            <a:r>
              <a:rPr lang="en-US"/>
              <a:t>Stakeholders Meeting MSD project - </a:t>
            </a:r>
            <a:r>
              <a:rPr lang="en-US" err="1"/>
              <a:t>AutoRef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656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5C94-C4DC-5AF5-1095-2D5CF0FD9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5" y="1844799"/>
            <a:ext cx="3622106" cy="2078311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/>
              <a:t>Planning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/>
              <a:t>Risks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/>
              <a:t>Validation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/>
              <a:t>Sensor system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/>
              <a:t>Ball out of Play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/>
              <a:t>Last Touch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/>
              <a:t>Summary					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/>
          </a:p>
          <a:p>
            <a:pPr marL="466725" lvl="2" indent="-285750"/>
            <a:endParaRPr lang="en-US" b="1"/>
          </a:p>
          <a:p>
            <a:pPr marL="342900" lvl="1" indent="-342900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B37474-CBB6-1AC0-F5C0-2F83DD1E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Stakeholders Meeting MSD project - </a:t>
            </a:r>
            <a:r>
              <a:rPr lang="en-US" err="1"/>
              <a:t>AutoRef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4D7FC-83A1-B3FC-C592-13543B84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F706E-ACB3-94A7-205D-85D5B32E2546}"/>
              </a:ext>
            </a:extLst>
          </p:cNvPr>
          <p:cNvSpPr/>
          <p:nvPr/>
        </p:nvSpPr>
        <p:spPr>
          <a:xfrm>
            <a:off x="0" y="218723"/>
            <a:ext cx="9144000" cy="477095"/>
          </a:xfrm>
          <a:prstGeom prst="rect">
            <a:avLst/>
          </a:prstGeom>
          <a:solidFill>
            <a:srgbClr val="C81919"/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29F8BA8-335C-C9DE-A014-671A6AF7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9393"/>
            <a:ext cx="9144000" cy="431768"/>
          </a:xfrm>
        </p:spPr>
        <p:txBody>
          <a:bodyPr/>
          <a:lstStyle/>
          <a:p>
            <a:pPr algn="ctr"/>
            <a:r>
              <a:rPr lang="en-GB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BB5063A-8EFE-84C5-4039-CA53A6944EE3}"/>
              </a:ext>
            </a:extLst>
          </p:cNvPr>
          <p:cNvSpPr txBox="1">
            <a:spLocks/>
          </p:cNvSpPr>
          <p:nvPr/>
        </p:nvSpPr>
        <p:spPr>
          <a:xfrm>
            <a:off x="4572000" y="1844798"/>
            <a:ext cx="3230614" cy="20105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/>
              <a:t>14:00 – 14:05</a:t>
            </a:r>
          </a:p>
          <a:p>
            <a:pPr lvl="1"/>
            <a:r>
              <a:rPr lang="en-US" sz="1800"/>
              <a:t>14:05 – 14:10</a:t>
            </a:r>
            <a:endParaRPr lang="en-US" sz="1800">
              <a:ea typeface="Calibri"/>
              <a:cs typeface="Calibri"/>
            </a:endParaRPr>
          </a:p>
          <a:p>
            <a:pPr lvl="1"/>
            <a:r>
              <a:rPr lang="en-US" sz="1800"/>
              <a:t>14:10 – 14:20</a:t>
            </a:r>
            <a:endParaRPr lang="en-US" sz="1800">
              <a:ea typeface="Calibri"/>
              <a:cs typeface="Calibri"/>
            </a:endParaRPr>
          </a:p>
          <a:p>
            <a:pPr lvl="1"/>
            <a:r>
              <a:rPr lang="en-US" sz="1800"/>
              <a:t>14:20 – 14:30</a:t>
            </a:r>
            <a:endParaRPr lang="en-US" sz="1800">
              <a:ea typeface="Calibri"/>
              <a:cs typeface="Calibri"/>
            </a:endParaRPr>
          </a:p>
          <a:p>
            <a:pPr lvl="1"/>
            <a:r>
              <a:rPr lang="en-US" sz="1800"/>
              <a:t>14:30 – 14:40</a:t>
            </a:r>
            <a:endParaRPr lang="en-US" sz="1800">
              <a:ea typeface="Calibri"/>
              <a:cs typeface="Calibri"/>
            </a:endParaRPr>
          </a:p>
          <a:p>
            <a:pPr lvl="1"/>
            <a:r>
              <a:rPr lang="en-US" sz="1800"/>
              <a:t>14:45 – 14:58</a:t>
            </a:r>
            <a:endParaRPr lang="en-US" sz="1800">
              <a:ea typeface="Calibri"/>
              <a:cs typeface="Calibri"/>
            </a:endParaRPr>
          </a:p>
          <a:p>
            <a:pPr lvl="1"/>
            <a:r>
              <a:rPr lang="en-US" sz="1800"/>
              <a:t>14:58 – 15:00 </a:t>
            </a:r>
          </a:p>
          <a:p>
            <a:pPr marL="466725" lvl="2" indent="-285750"/>
            <a:endParaRPr lang="en-US" b="1"/>
          </a:p>
          <a:p>
            <a:pPr marL="342900" lvl="1" indent="-342900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F6E7E0-8EB4-10CC-0A14-AF591FDD10D3}"/>
              </a:ext>
            </a:extLst>
          </p:cNvPr>
          <p:cNvSpPr txBox="1"/>
          <p:nvPr/>
        </p:nvSpPr>
        <p:spPr>
          <a:xfrm>
            <a:off x="758825" y="1052147"/>
            <a:ext cx="8053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+mj-lt"/>
              </a:rPr>
              <a:t>Goal: update on progress.</a:t>
            </a:r>
            <a:endParaRPr lang="en-NL" sz="24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5226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D395E-CF28-C810-59A2-A5D80C9A6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8DFEA-1D5A-EF02-2B33-60F95545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94BDB0-F4EA-4DD6-8281-CCE2440D0CE0}" type="slidenum">
              <a:rPr kumimoji="0" lang="en-GB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E73CFC-3DE3-29DF-12ED-76D806C2B231}"/>
              </a:ext>
            </a:extLst>
          </p:cNvPr>
          <p:cNvSpPr/>
          <p:nvPr/>
        </p:nvSpPr>
        <p:spPr>
          <a:xfrm>
            <a:off x="0" y="218723"/>
            <a:ext cx="9144000" cy="477095"/>
          </a:xfrm>
          <a:prstGeom prst="rect">
            <a:avLst/>
          </a:prstGeom>
          <a:solidFill>
            <a:srgbClr val="C81919"/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B9BD892D-369E-0C2C-36BD-8EC51DAB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9393"/>
            <a:ext cx="9144000" cy="431768"/>
          </a:xfrm>
        </p:spPr>
        <p:txBody>
          <a:bodyPr/>
          <a:lstStyle/>
          <a:p>
            <a:pPr algn="ctr"/>
            <a:r>
              <a:rPr lang="en-GB">
                <a:solidFill>
                  <a:schemeClr val="bg1"/>
                </a:solidFill>
              </a:rPr>
              <a:t>Possible Solutions for Last Touch Detection</a:t>
            </a:r>
            <a:endParaRPr lang="en-GB" b="0">
              <a:solidFill>
                <a:srgbClr val="000000"/>
              </a:solidFill>
            </a:endParaRPr>
          </a:p>
          <a:p>
            <a:pPr algn="ctr"/>
            <a:endParaRPr lang="en-GB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D22A4A-73F2-72D5-855C-85D83B599EE8}"/>
              </a:ext>
            </a:extLst>
          </p:cNvPr>
          <p:cNvSpPr txBox="1"/>
          <p:nvPr/>
        </p:nvSpPr>
        <p:spPr>
          <a:xfrm>
            <a:off x="557214" y="962620"/>
            <a:ext cx="1868365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8E9A51-3EE2-1067-DD08-548830401CFB}"/>
              </a:ext>
            </a:extLst>
          </p:cNvPr>
          <p:cNvSpPr txBox="1"/>
          <p:nvPr/>
        </p:nvSpPr>
        <p:spPr>
          <a:xfrm>
            <a:off x="549519" y="1406769"/>
            <a:ext cx="7715249" cy="31162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6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     On Real-Time   </a:t>
            </a:r>
            <a:endParaRPr kumimoji="0" lang="en-US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628650" lvl="1" indent="-285750">
              <a:lnSpc>
                <a:spcPct val="150000"/>
              </a:lnSpc>
              <a:buFont typeface="Arial"/>
              <a:buChar char="•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Get data per time step</a:t>
            </a:r>
          </a:p>
          <a:p>
            <a:pPr marL="628650" lvl="1" indent="-285750">
              <a:lnSpc>
                <a:spcPct val="150000"/>
              </a:lnSpc>
              <a:buFont typeface="Arial"/>
              <a:buChar char="•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Use defined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Feature Extractor Function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to extract the features of the ball and the robots</a:t>
            </a:r>
          </a:p>
          <a:p>
            <a:pPr marL="628650" lvl="1" indent="-285750">
              <a:lnSpc>
                <a:spcPct val="150000"/>
              </a:lnSpc>
              <a:buFont typeface="Arial"/>
              <a:buChar char="•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Per each robot check the distance between the ball and the robot</a:t>
            </a:r>
          </a:p>
          <a:p>
            <a:pPr marL="9715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If it is less than some threshold</a:t>
            </a:r>
          </a:p>
          <a:p>
            <a:pPr marL="1314450" lvl="3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Predict touch/no-touch per each robot</a:t>
            </a:r>
          </a:p>
          <a:p>
            <a:pPr marL="1314450" lvl="3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If it is touch give the robot's ID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85750" marR="0" lvl="0" indent="-28575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13066D5A-B80C-69F7-026A-BAA9C4112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4410" y="4574741"/>
            <a:ext cx="7042149" cy="576000"/>
          </a:xfrm>
        </p:spPr>
        <p:txBody>
          <a:bodyPr/>
          <a:lstStyle/>
          <a:p>
            <a:r>
              <a:rPr lang="en-US"/>
              <a:t>Stakeholders Meeting MSD project - </a:t>
            </a:r>
            <a:r>
              <a:rPr lang="en-US" err="1"/>
              <a:t>AutoRef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354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63CD2-B13C-DEF0-E6F2-A4F5B6B96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31BDA-6310-E3AD-4744-866D1BDF4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Stakeholders Meeting MSD project - </a:t>
            </a:r>
            <a:r>
              <a:rPr lang="en-US" err="1"/>
              <a:t>AutoRef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99A47-536D-EA16-23F7-77E30D9E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21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E9F63C-6766-CB45-5547-795F17013CFF}"/>
              </a:ext>
            </a:extLst>
          </p:cNvPr>
          <p:cNvSpPr/>
          <p:nvPr/>
        </p:nvSpPr>
        <p:spPr>
          <a:xfrm>
            <a:off x="0" y="1602461"/>
            <a:ext cx="9144000" cy="477095"/>
          </a:xfrm>
          <a:prstGeom prst="rect">
            <a:avLst/>
          </a:prstGeom>
          <a:solidFill>
            <a:srgbClr val="C81919"/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647D7EC-D902-17CC-494A-9632E6777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3131"/>
            <a:ext cx="9144000" cy="431768"/>
          </a:xfrm>
        </p:spPr>
        <p:txBody>
          <a:bodyPr/>
          <a:lstStyle/>
          <a:p>
            <a:pPr algn="ctr"/>
            <a:r>
              <a:rPr lang="en-GB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146238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89F25-94D9-1FBB-F54D-439257D6A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2FE45-82FD-0C88-659D-CE76D48FF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Stakeholders Meeting MSD project - </a:t>
            </a:r>
            <a:r>
              <a:rPr lang="en-US" err="1"/>
              <a:t>AutoRef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3043A-DBC0-1019-599D-6752CBAE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72A6A-0DB5-2372-0194-8F8805A7A835}"/>
              </a:ext>
            </a:extLst>
          </p:cNvPr>
          <p:cNvSpPr/>
          <p:nvPr/>
        </p:nvSpPr>
        <p:spPr>
          <a:xfrm>
            <a:off x="0" y="218723"/>
            <a:ext cx="9144000" cy="477095"/>
          </a:xfrm>
          <a:prstGeom prst="rect">
            <a:avLst/>
          </a:prstGeom>
          <a:solidFill>
            <a:srgbClr val="C81919"/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85FAB02-BF08-3EFE-17D5-F3357BA8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9393"/>
            <a:ext cx="9144000" cy="431768"/>
          </a:xfrm>
        </p:spPr>
        <p:txBody>
          <a:bodyPr/>
          <a:lstStyle/>
          <a:p>
            <a:pPr algn="ctr"/>
            <a:r>
              <a:rPr lang="en-GB">
                <a:solidFill>
                  <a:schemeClr val="bg1"/>
                </a:solidFill>
              </a:rPr>
              <a:t>Planning</a:t>
            </a:r>
          </a:p>
        </p:txBody>
      </p:sp>
      <p:pic>
        <p:nvPicPr>
          <p:cNvPr id="2" name="Picture 1" descr="A spreadsheet with multiple colored squares&#10;&#10;Description automatically generated">
            <a:extLst>
              <a:ext uri="{FF2B5EF4-FFF2-40B4-BE49-F238E27FC236}">
                <a16:creationId xmlns:a16="http://schemas.microsoft.com/office/drawing/2014/main" id="{8E225C33-AB7D-A9FA-1093-0C9C9FEC7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70" y="921904"/>
            <a:ext cx="8346057" cy="36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52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B37474-CBB6-1AC0-F5C0-2F83DD1E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Stakeholders Meeting MSD project - </a:t>
            </a:r>
            <a:r>
              <a:rPr lang="en-US" err="1"/>
              <a:t>AutoRef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4D7FC-83A1-B3FC-C592-13543B84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4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F706E-ACB3-94A7-205D-85D5B32E2546}"/>
              </a:ext>
            </a:extLst>
          </p:cNvPr>
          <p:cNvSpPr/>
          <p:nvPr/>
        </p:nvSpPr>
        <p:spPr>
          <a:xfrm>
            <a:off x="0" y="218723"/>
            <a:ext cx="9144000" cy="477095"/>
          </a:xfrm>
          <a:prstGeom prst="rect">
            <a:avLst/>
          </a:prstGeom>
          <a:solidFill>
            <a:srgbClr val="C81919"/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29F8BA8-335C-C9DE-A014-671A6AF7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9393"/>
            <a:ext cx="9144000" cy="431768"/>
          </a:xfrm>
        </p:spPr>
        <p:txBody>
          <a:bodyPr/>
          <a:lstStyle/>
          <a:p>
            <a:pPr algn="ctr"/>
            <a:r>
              <a:rPr lang="en-GB">
                <a:solidFill>
                  <a:schemeClr val="bg1"/>
                </a:solidFill>
              </a:rPr>
              <a:t>Risks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B3AE9F-7A01-4242-A7D8-25FC18CCEBE4}"/>
              </a:ext>
            </a:extLst>
          </p:cNvPr>
          <p:cNvGrpSpPr/>
          <p:nvPr/>
        </p:nvGrpSpPr>
        <p:grpSpPr>
          <a:xfrm>
            <a:off x="252056" y="950276"/>
            <a:ext cx="7049867" cy="3514771"/>
            <a:chOff x="98846" y="933570"/>
            <a:chExt cx="7049867" cy="35147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18E588-0018-0384-6E65-06D891A2E61C}"/>
                </a:ext>
              </a:extLst>
            </p:cNvPr>
            <p:cNvCxnSpPr/>
            <p:nvPr/>
          </p:nvCxnSpPr>
          <p:spPr>
            <a:xfrm>
              <a:off x="502748" y="933570"/>
              <a:ext cx="0" cy="3140766"/>
            </a:xfrm>
            <a:prstGeom prst="line">
              <a:avLst/>
            </a:prstGeom>
            <a:ln>
              <a:head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E8E461-F7D6-4FA7-388D-656F92144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747" y="4074336"/>
              <a:ext cx="6645966" cy="0"/>
            </a:xfrm>
            <a:prstGeom prst="line">
              <a:avLst/>
            </a:prstGeom>
            <a:ln>
              <a:headEnd type="triangle" w="lg" len="lg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9EBAC0-B221-1160-9A1D-F0A6F634F669}"/>
                </a:ext>
              </a:extLst>
            </p:cNvPr>
            <p:cNvSpPr txBox="1"/>
            <p:nvPr/>
          </p:nvSpPr>
          <p:spPr>
            <a:xfrm>
              <a:off x="3127312" y="4148259"/>
              <a:ext cx="76412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Severity</a:t>
              </a:r>
              <a:endParaRPr lang="en-NL" b="1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17052A-C67D-3FD6-479D-9E3D5752A230}"/>
                </a:ext>
              </a:extLst>
            </p:cNvPr>
            <p:cNvSpPr txBox="1"/>
            <p:nvPr/>
          </p:nvSpPr>
          <p:spPr>
            <a:xfrm rot="16200000">
              <a:off x="-249647" y="2407749"/>
              <a:ext cx="99706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Occurrence</a:t>
              </a:r>
              <a:endParaRPr lang="en-NL" b="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F168DE-9275-BFD4-C7EA-25A43F9AB632}"/>
                </a:ext>
              </a:extLst>
            </p:cNvPr>
            <p:cNvSpPr/>
            <p:nvPr/>
          </p:nvSpPr>
          <p:spPr>
            <a:xfrm>
              <a:off x="509572" y="3522115"/>
              <a:ext cx="1202650" cy="55129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A09CF7-7EBB-1C5C-46EC-93EF3060C75B}"/>
                </a:ext>
              </a:extLst>
            </p:cNvPr>
            <p:cNvSpPr/>
            <p:nvPr/>
          </p:nvSpPr>
          <p:spPr>
            <a:xfrm>
              <a:off x="1712222" y="3520601"/>
              <a:ext cx="1202650" cy="55129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FB08F0-1232-FDF1-A4D2-D998278108DF}"/>
                </a:ext>
              </a:extLst>
            </p:cNvPr>
            <p:cNvSpPr/>
            <p:nvPr/>
          </p:nvSpPr>
          <p:spPr>
            <a:xfrm>
              <a:off x="5320170" y="3520601"/>
              <a:ext cx="1202650" cy="551296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230301-D929-ADC9-7DC8-F38A0D7A1896}"/>
                </a:ext>
              </a:extLst>
            </p:cNvPr>
            <p:cNvSpPr/>
            <p:nvPr/>
          </p:nvSpPr>
          <p:spPr>
            <a:xfrm>
              <a:off x="2914871" y="3520601"/>
              <a:ext cx="1202650" cy="55129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0CE6411-1056-7281-0124-CA234EC85FB0}"/>
                </a:ext>
              </a:extLst>
            </p:cNvPr>
            <p:cNvSpPr/>
            <p:nvPr/>
          </p:nvSpPr>
          <p:spPr>
            <a:xfrm>
              <a:off x="4117521" y="3520601"/>
              <a:ext cx="1202650" cy="551296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5C4903-16DA-3B46-0077-F97BD53C642C}"/>
                </a:ext>
              </a:extLst>
            </p:cNvPr>
            <p:cNvSpPr/>
            <p:nvPr/>
          </p:nvSpPr>
          <p:spPr>
            <a:xfrm>
              <a:off x="509571" y="2969307"/>
              <a:ext cx="1202650" cy="55129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0C5FDC-BB1D-2F93-6FF1-F168193ED31C}"/>
                </a:ext>
              </a:extLst>
            </p:cNvPr>
            <p:cNvSpPr/>
            <p:nvPr/>
          </p:nvSpPr>
          <p:spPr>
            <a:xfrm>
              <a:off x="509571" y="2426794"/>
              <a:ext cx="1202650" cy="55129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E59F54-17AC-83BC-658A-AB729C11FD5E}"/>
                </a:ext>
              </a:extLst>
            </p:cNvPr>
            <p:cNvSpPr/>
            <p:nvPr/>
          </p:nvSpPr>
          <p:spPr>
            <a:xfrm>
              <a:off x="509571" y="1893230"/>
              <a:ext cx="1202650" cy="55129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F2A8F8A-CD69-51CD-F515-6DDB27D40A10}"/>
                </a:ext>
              </a:extLst>
            </p:cNvPr>
            <p:cNvSpPr/>
            <p:nvPr/>
          </p:nvSpPr>
          <p:spPr>
            <a:xfrm>
              <a:off x="509571" y="1355192"/>
              <a:ext cx="1202650" cy="55129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477602E-7F89-D85A-8130-DE57414DA947}"/>
                </a:ext>
              </a:extLst>
            </p:cNvPr>
            <p:cNvSpPr/>
            <p:nvPr/>
          </p:nvSpPr>
          <p:spPr>
            <a:xfrm>
              <a:off x="1712220" y="2970631"/>
              <a:ext cx="1202650" cy="55129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F3559C-B156-DDEE-BF9D-6BA728393D5E}"/>
                </a:ext>
              </a:extLst>
            </p:cNvPr>
            <p:cNvSpPr/>
            <p:nvPr/>
          </p:nvSpPr>
          <p:spPr>
            <a:xfrm>
              <a:off x="1712220" y="2428118"/>
              <a:ext cx="1202650" cy="55129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9E591A8-0744-191E-37DB-CD2344A9D010}"/>
                </a:ext>
              </a:extLst>
            </p:cNvPr>
            <p:cNvSpPr/>
            <p:nvPr/>
          </p:nvSpPr>
          <p:spPr>
            <a:xfrm>
              <a:off x="1712220" y="1894554"/>
              <a:ext cx="1202650" cy="55129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34719C-5CBE-60F8-9A63-04261DD16203}"/>
                </a:ext>
              </a:extLst>
            </p:cNvPr>
            <p:cNvSpPr/>
            <p:nvPr/>
          </p:nvSpPr>
          <p:spPr>
            <a:xfrm>
              <a:off x="1712220" y="1355192"/>
              <a:ext cx="1202650" cy="55261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AA79D33-A097-AA39-A5A6-79B2F8252F84}"/>
                </a:ext>
              </a:extLst>
            </p:cNvPr>
            <p:cNvSpPr/>
            <p:nvPr/>
          </p:nvSpPr>
          <p:spPr>
            <a:xfrm>
              <a:off x="2914867" y="2970750"/>
              <a:ext cx="1202650" cy="55129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A3907E-9EF8-FEDE-5424-5D56DBFFE278}"/>
                </a:ext>
              </a:extLst>
            </p:cNvPr>
            <p:cNvSpPr/>
            <p:nvPr/>
          </p:nvSpPr>
          <p:spPr>
            <a:xfrm>
              <a:off x="2914867" y="2428237"/>
              <a:ext cx="1202650" cy="55129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6C16709-139B-9960-8C5A-CD697021D895}"/>
                </a:ext>
              </a:extLst>
            </p:cNvPr>
            <p:cNvSpPr/>
            <p:nvPr/>
          </p:nvSpPr>
          <p:spPr>
            <a:xfrm>
              <a:off x="2914867" y="1894673"/>
              <a:ext cx="1202650" cy="55129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EA4F7CB-7485-1900-58E0-AE946168C75B}"/>
                </a:ext>
              </a:extLst>
            </p:cNvPr>
            <p:cNvSpPr/>
            <p:nvPr/>
          </p:nvSpPr>
          <p:spPr>
            <a:xfrm>
              <a:off x="2914867" y="1355311"/>
              <a:ext cx="1202650" cy="55261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0E275D-9772-5661-2832-F00D06514B47}"/>
                </a:ext>
              </a:extLst>
            </p:cNvPr>
            <p:cNvSpPr/>
            <p:nvPr/>
          </p:nvSpPr>
          <p:spPr>
            <a:xfrm>
              <a:off x="4117518" y="2970028"/>
              <a:ext cx="1202650" cy="55129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D9DF821-48B9-3DC0-3039-47041936DA2F}"/>
                </a:ext>
              </a:extLst>
            </p:cNvPr>
            <p:cNvSpPr/>
            <p:nvPr/>
          </p:nvSpPr>
          <p:spPr>
            <a:xfrm>
              <a:off x="4117518" y="2427515"/>
              <a:ext cx="1202650" cy="55129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CDE7D3C-3BB2-B565-5A0F-3619E1E664E9}"/>
                </a:ext>
              </a:extLst>
            </p:cNvPr>
            <p:cNvSpPr/>
            <p:nvPr/>
          </p:nvSpPr>
          <p:spPr>
            <a:xfrm>
              <a:off x="4117518" y="1893951"/>
              <a:ext cx="1202650" cy="551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5BC9477-DE87-A7ED-961C-515B27AC8621}"/>
                </a:ext>
              </a:extLst>
            </p:cNvPr>
            <p:cNvSpPr/>
            <p:nvPr/>
          </p:nvSpPr>
          <p:spPr>
            <a:xfrm>
              <a:off x="4117518" y="1354589"/>
              <a:ext cx="1202650" cy="55261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85D1B7A-26F4-1E5D-B050-B9A819F283EA}"/>
                </a:ext>
              </a:extLst>
            </p:cNvPr>
            <p:cNvSpPr/>
            <p:nvPr/>
          </p:nvSpPr>
          <p:spPr>
            <a:xfrm>
              <a:off x="5320162" y="2970028"/>
              <a:ext cx="1202650" cy="55129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079DCD-1380-3DD8-33A2-51EF966E0582}"/>
                </a:ext>
              </a:extLst>
            </p:cNvPr>
            <p:cNvSpPr/>
            <p:nvPr/>
          </p:nvSpPr>
          <p:spPr>
            <a:xfrm>
              <a:off x="5320162" y="2427515"/>
              <a:ext cx="1202650" cy="551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9F768ED-D727-39C9-7215-4047529A5FF1}"/>
                </a:ext>
              </a:extLst>
            </p:cNvPr>
            <p:cNvSpPr/>
            <p:nvPr/>
          </p:nvSpPr>
          <p:spPr>
            <a:xfrm>
              <a:off x="5320162" y="1893951"/>
              <a:ext cx="1202650" cy="55129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A3CC515-EA1E-117E-DA86-8CB1E75D70F2}"/>
                </a:ext>
              </a:extLst>
            </p:cNvPr>
            <p:cNvSpPr/>
            <p:nvPr/>
          </p:nvSpPr>
          <p:spPr>
            <a:xfrm>
              <a:off x="5320162" y="1354589"/>
              <a:ext cx="1202650" cy="55261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558048E-9BB3-810D-7A36-B345D9BC3D19}"/>
                </a:ext>
              </a:extLst>
            </p:cNvPr>
            <p:cNvCxnSpPr/>
            <p:nvPr/>
          </p:nvCxnSpPr>
          <p:spPr>
            <a:xfrm>
              <a:off x="1712220" y="1354589"/>
              <a:ext cx="0" cy="1623500"/>
            </a:xfrm>
            <a:prstGeom prst="line">
              <a:avLst/>
            </a:prstGeom>
            <a:ln w="508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ACC7FED-C352-CABB-4E91-0FA1AD3223B0}"/>
                </a:ext>
              </a:extLst>
            </p:cNvPr>
            <p:cNvCxnSpPr>
              <a:cxnSpLocks/>
            </p:cNvCxnSpPr>
            <p:nvPr/>
          </p:nvCxnSpPr>
          <p:spPr>
            <a:xfrm>
              <a:off x="2914867" y="3494008"/>
              <a:ext cx="3607945" cy="0"/>
            </a:xfrm>
            <a:prstGeom prst="line">
              <a:avLst/>
            </a:prstGeom>
            <a:ln w="508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4B75BDA-EAB4-092B-C2A3-CCF0667B0386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20" y="2951135"/>
              <a:ext cx="1218547" cy="0"/>
            </a:xfrm>
            <a:prstGeom prst="line">
              <a:avLst/>
            </a:prstGeom>
            <a:ln w="508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F4EE849-6E4A-5A3D-F815-8ACAC2E7C1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4867" y="2931664"/>
              <a:ext cx="2837" cy="588937"/>
            </a:xfrm>
            <a:prstGeom prst="line">
              <a:avLst/>
            </a:prstGeom>
            <a:ln w="508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CEC0603-F03D-E030-9D27-5D16D44D603F}"/>
                </a:ext>
              </a:extLst>
            </p:cNvPr>
            <p:cNvGrpSpPr/>
            <p:nvPr/>
          </p:nvGrpSpPr>
          <p:grpSpPr>
            <a:xfrm>
              <a:off x="4434848" y="3077526"/>
              <a:ext cx="567982" cy="300082"/>
              <a:chOff x="5419772" y="3071142"/>
              <a:chExt cx="567982" cy="300082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C428CC8-958A-A396-2C55-9D54727A6A73}"/>
                  </a:ext>
                </a:extLst>
              </p:cNvPr>
              <p:cNvSpPr txBox="1"/>
              <p:nvPr/>
            </p:nvSpPr>
            <p:spPr>
              <a:xfrm>
                <a:off x="5446772" y="3071142"/>
                <a:ext cx="54098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/>
                  <a:t>Trust</a:t>
                </a:r>
                <a:endParaRPr lang="en-NL" b="1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8B627F3-3769-8939-49A2-53F3E7EFBB09}"/>
                  </a:ext>
                </a:extLst>
              </p:cNvPr>
              <p:cNvSpPr/>
              <p:nvPr/>
            </p:nvSpPr>
            <p:spPr>
              <a:xfrm>
                <a:off x="5419772" y="32040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672A7BE-1499-B497-4608-9F946BE6B6B0}"/>
                </a:ext>
              </a:extLst>
            </p:cNvPr>
            <p:cNvGrpSpPr/>
            <p:nvPr/>
          </p:nvGrpSpPr>
          <p:grpSpPr>
            <a:xfrm>
              <a:off x="4479030" y="3641382"/>
              <a:ext cx="506618" cy="300082"/>
              <a:chOff x="5419772" y="3071142"/>
              <a:chExt cx="506618" cy="300082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A289B68-C4B5-89E3-1FB2-A7B136563B78}"/>
                  </a:ext>
                </a:extLst>
              </p:cNvPr>
              <p:cNvSpPr txBox="1"/>
              <p:nvPr/>
            </p:nvSpPr>
            <p:spPr>
              <a:xfrm>
                <a:off x="5446772" y="3071142"/>
                <a:ext cx="47961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/>
                  <a:t>Bias</a:t>
                </a:r>
                <a:endParaRPr lang="en-NL" b="1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8545B62-F937-B045-ED0E-E77D01FC635B}"/>
                  </a:ext>
                </a:extLst>
              </p:cNvPr>
              <p:cNvSpPr/>
              <p:nvPr/>
            </p:nvSpPr>
            <p:spPr>
              <a:xfrm>
                <a:off x="5419772" y="32040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F4F8874-C26B-AB23-6140-9DD865ED3495}"/>
                </a:ext>
              </a:extLst>
            </p:cNvPr>
            <p:cNvGrpSpPr/>
            <p:nvPr/>
          </p:nvGrpSpPr>
          <p:grpSpPr>
            <a:xfrm>
              <a:off x="3262178" y="2422901"/>
              <a:ext cx="1416548" cy="300082"/>
              <a:chOff x="4490067" y="2968514"/>
              <a:chExt cx="1416548" cy="300082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109FF95-CA64-8FF0-2079-202F7E94228A}"/>
                  </a:ext>
                </a:extLst>
              </p:cNvPr>
              <p:cNvSpPr txBox="1"/>
              <p:nvPr/>
            </p:nvSpPr>
            <p:spPr>
              <a:xfrm>
                <a:off x="4517067" y="2968514"/>
                <a:ext cx="138954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/>
                  <a:t>Sensing accuracy</a:t>
                </a:r>
                <a:endParaRPr lang="en-NL" b="1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3DDAA1-92F0-19F9-649B-BAA91B9E2382}"/>
                  </a:ext>
                </a:extLst>
              </p:cNvPr>
              <p:cNvSpPr/>
              <p:nvPr/>
            </p:nvSpPr>
            <p:spPr>
              <a:xfrm>
                <a:off x="4490067" y="310146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E07DC3A-F2D9-C3FF-F249-34ED16EC98BF}"/>
                </a:ext>
              </a:extLst>
            </p:cNvPr>
            <p:cNvGrpSpPr/>
            <p:nvPr/>
          </p:nvGrpSpPr>
          <p:grpSpPr>
            <a:xfrm>
              <a:off x="1869503" y="2016298"/>
              <a:ext cx="972452" cy="300082"/>
              <a:chOff x="5419772" y="3071142"/>
              <a:chExt cx="972452" cy="300082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AA4CE2F-1DCA-ED98-1E23-5A4AA2B07509}"/>
                  </a:ext>
                </a:extLst>
              </p:cNvPr>
              <p:cNvSpPr txBox="1"/>
              <p:nvPr/>
            </p:nvSpPr>
            <p:spPr>
              <a:xfrm>
                <a:off x="5446772" y="3071142"/>
                <a:ext cx="94545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/>
                  <a:t>Edge cases</a:t>
                </a:r>
                <a:endParaRPr lang="en-NL" b="1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0B4708A-E977-24AD-84D3-D761C7D52661}"/>
                  </a:ext>
                </a:extLst>
              </p:cNvPr>
              <p:cNvSpPr/>
              <p:nvPr/>
            </p:nvSpPr>
            <p:spPr>
              <a:xfrm>
                <a:off x="5419772" y="32040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9F31646-2169-6B22-70D8-88D378DDFB4D}"/>
                </a:ext>
              </a:extLst>
            </p:cNvPr>
            <p:cNvGrpSpPr/>
            <p:nvPr/>
          </p:nvGrpSpPr>
          <p:grpSpPr>
            <a:xfrm>
              <a:off x="1878047" y="2614092"/>
              <a:ext cx="2100645" cy="300082"/>
              <a:chOff x="5416174" y="3172730"/>
              <a:chExt cx="2100645" cy="300082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751A057-1979-78D9-C09D-38C80FB4B327}"/>
                  </a:ext>
                </a:extLst>
              </p:cNvPr>
              <p:cNvSpPr txBox="1"/>
              <p:nvPr/>
            </p:nvSpPr>
            <p:spPr>
              <a:xfrm>
                <a:off x="5443174" y="3172730"/>
                <a:ext cx="207364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/>
                  <a:t>Validation and verification</a:t>
                </a:r>
                <a:endParaRPr lang="en-NL" b="1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7AF3964-46CE-0F1B-C0A8-5CC5CF956443}"/>
                  </a:ext>
                </a:extLst>
              </p:cNvPr>
              <p:cNvSpPr/>
              <p:nvPr/>
            </p:nvSpPr>
            <p:spPr>
              <a:xfrm>
                <a:off x="5416174" y="33056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50072A5-1E99-6FFE-8226-AACE2F98050B}"/>
              </a:ext>
            </a:extLst>
          </p:cNvPr>
          <p:cNvGrpSpPr/>
          <p:nvPr/>
        </p:nvGrpSpPr>
        <p:grpSpPr>
          <a:xfrm>
            <a:off x="7301923" y="1371295"/>
            <a:ext cx="1271914" cy="1502529"/>
            <a:chOff x="7013189" y="847717"/>
            <a:chExt cx="1271914" cy="15025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AF9147-80E3-169F-41ED-1B63A0C396BE}"/>
                </a:ext>
              </a:extLst>
            </p:cNvPr>
            <p:cNvSpPr txBox="1"/>
            <p:nvPr/>
          </p:nvSpPr>
          <p:spPr>
            <a:xfrm>
              <a:off x="7302632" y="853256"/>
              <a:ext cx="69301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Legend</a:t>
              </a:r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5AC706-488D-0C85-3E18-AE7DE468A5CA}"/>
                </a:ext>
              </a:extLst>
            </p:cNvPr>
            <p:cNvSpPr/>
            <p:nvPr/>
          </p:nvSpPr>
          <p:spPr>
            <a:xfrm>
              <a:off x="7105056" y="1234553"/>
              <a:ext cx="313507" cy="281016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A79981-30FA-FB69-B6A7-91E03AD210BA}"/>
                </a:ext>
              </a:extLst>
            </p:cNvPr>
            <p:cNvSpPr/>
            <p:nvPr/>
          </p:nvSpPr>
          <p:spPr>
            <a:xfrm>
              <a:off x="7104874" y="1602534"/>
              <a:ext cx="313507" cy="28101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EF5B0DE-76FC-158E-B13A-9D21F00B517A}"/>
                </a:ext>
              </a:extLst>
            </p:cNvPr>
            <p:cNvSpPr/>
            <p:nvPr/>
          </p:nvSpPr>
          <p:spPr>
            <a:xfrm>
              <a:off x="7104874" y="1993383"/>
              <a:ext cx="313507" cy="281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5A2209-BAB9-1A67-E0BB-80593B037711}"/>
                </a:ext>
              </a:extLst>
            </p:cNvPr>
            <p:cNvSpPr txBox="1"/>
            <p:nvPr/>
          </p:nvSpPr>
          <p:spPr>
            <a:xfrm>
              <a:off x="7492898" y="1225060"/>
              <a:ext cx="47929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Low</a:t>
              </a:r>
              <a:endParaRPr lang="en-NL" b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63C82A-371A-207E-7E24-79840C995D41}"/>
                </a:ext>
              </a:extLst>
            </p:cNvPr>
            <p:cNvSpPr txBox="1"/>
            <p:nvPr/>
          </p:nvSpPr>
          <p:spPr>
            <a:xfrm>
              <a:off x="7492898" y="1593001"/>
              <a:ext cx="79220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Medium</a:t>
              </a:r>
              <a:endParaRPr lang="en-NL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BCC13E-15E2-A88F-054C-71BC2C4788DA}"/>
                </a:ext>
              </a:extLst>
            </p:cNvPr>
            <p:cNvSpPr txBox="1"/>
            <p:nvPr/>
          </p:nvSpPr>
          <p:spPr>
            <a:xfrm>
              <a:off x="7492898" y="1983850"/>
              <a:ext cx="51167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High</a:t>
              </a:r>
              <a:endParaRPr lang="en-NL" b="1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8F4F30-D3BF-37DC-C312-228A955925C0}"/>
                </a:ext>
              </a:extLst>
            </p:cNvPr>
            <p:cNvSpPr/>
            <p:nvPr/>
          </p:nvSpPr>
          <p:spPr>
            <a:xfrm>
              <a:off x="7013189" y="847717"/>
              <a:ext cx="1271897" cy="1502529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E52B899-246B-0D66-A0C5-34B278F7E2E0}"/>
              </a:ext>
            </a:extLst>
          </p:cNvPr>
          <p:cNvSpPr txBox="1"/>
          <p:nvPr/>
        </p:nvSpPr>
        <p:spPr>
          <a:xfrm>
            <a:off x="2061567" y="2433775"/>
            <a:ext cx="13895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Integration</a:t>
            </a:r>
            <a:endParaRPr lang="en-NL" b="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D63D434-6F18-07E9-E5D6-1CC832B05605}"/>
              </a:ext>
            </a:extLst>
          </p:cNvPr>
          <p:cNvSpPr/>
          <p:nvPr/>
        </p:nvSpPr>
        <p:spPr>
          <a:xfrm>
            <a:off x="2034567" y="2566725"/>
            <a:ext cx="54000" cy="54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2217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122972" y="4568400"/>
            <a:ext cx="7042149" cy="576000"/>
          </a:xfrm>
        </p:spPr>
        <p:txBody>
          <a:bodyPr/>
          <a:lstStyle/>
          <a:p>
            <a:r>
              <a:rPr lang="en-US"/>
              <a:t>Stakeholders Meeting MSD project - </a:t>
            </a:r>
            <a:r>
              <a:rPr lang="en-US" err="1"/>
              <a:t>AutoRef</a:t>
            </a:r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5</a:t>
            </a:fld>
            <a:endParaRPr lang="en-GB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CEE0269-F060-1223-8623-8AA99B5F98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185772"/>
              </p:ext>
            </p:extLst>
          </p:nvPr>
        </p:nvGraphicFramePr>
        <p:xfrm>
          <a:off x="1007395" y="1367326"/>
          <a:ext cx="7683678" cy="2854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FBA5344-8C7B-7E7B-1F5D-E00B809B8C98}"/>
              </a:ext>
            </a:extLst>
          </p:cNvPr>
          <p:cNvSpPr/>
          <p:nvPr/>
        </p:nvSpPr>
        <p:spPr>
          <a:xfrm>
            <a:off x="0" y="218723"/>
            <a:ext cx="9144000" cy="477095"/>
          </a:xfrm>
          <a:prstGeom prst="rect">
            <a:avLst/>
          </a:prstGeom>
          <a:solidFill>
            <a:srgbClr val="C81919"/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3D4ECC5-5B82-7AB2-DDF6-F7B26C7D88A7}"/>
              </a:ext>
            </a:extLst>
          </p:cNvPr>
          <p:cNvSpPr txBox="1">
            <a:spLocks/>
          </p:cNvSpPr>
          <p:nvPr/>
        </p:nvSpPr>
        <p:spPr>
          <a:xfrm>
            <a:off x="0" y="289393"/>
            <a:ext cx="9144000" cy="4317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solidFill>
                  <a:schemeClr val="bg1"/>
                </a:solidFill>
              </a:rPr>
              <a:t>Validation objectives</a:t>
            </a:r>
          </a:p>
        </p:txBody>
      </p:sp>
    </p:spTree>
    <p:extLst>
      <p:ext uri="{BB962C8B-B14F-4D97-AF65-F5344CB8AC3E}">
        <p14:creationId xmlns:p14="http://schemas.microsoft.com/office/powerpoint/2010/main" val="2011167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DFF83-B6C1-7739-D23C-3BC15E0C2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07B7AA8-A03D-00AD-780C-5F3CA3DD1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Stakeholders meeting MSD project - </a:t>
            </a:r>
            <a:r>
              <a:rPr lang="en-US" err="1"/>
              <a:t>AutoRef</a:t>
            </a:r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42D3DA1-81F6-8487-F452-B04B7ED6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6</a:t>
            </a:fld>
            <a:endParaRPr lang="en-GB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009530C-D2D4-E4FB-2163-22F157136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939000"/>
              </p:ext>
            </p:extLst>
          </p:nvPr>
        </p:nvGraphicFramePr>
        <p:xfrm>
          <a:off x="1528290" y="946492"/>
          <a:ext cx="6214421" cy="380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259EAB9-1E92-D506-72C2-1D39D60EB3D5}"/>
              </a:ext>
            </a:extLst>
          </p:cNvPr>
          <p:cNvSpPr/>
          <p:nvPr/>
        </p:nvSpPr>
        <p:spPr>
          <a:xfrm>
            <a:off x="0" y="244066"/>
            <a:ext cx="9144000" cy="477095"/>
          </a:xfrm>
          <a:prstGeom prst="rect">
            <a:avLst/>
          </a:prstGeom>
          <a:solidFill>
            <a:srgbClr val="C81919"/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FE3A06D-9AEF-3CEB-D2FA-93CE38BC7AC8}"/>
              </a:ext>
            </a:extLst>
          </p:cNvPr>
          <p:cNvSpPr txBox="1">
            <a:spLocks/>
          </p:cNvSpPr>
          <p:nvPr/>
        </p:nvSpPr>
        <p:spPr>
          <a:xfrm>
            <a:off x="0" y="289393"/>
            <a:ext cx="9144000" cy="4317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solidFill>
                  <a:schemeClr val="bg1"/>
                </a:solidFill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25750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95E62-662A-A6D7-5A09-6C963D29C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Stakeholders meeting MSD project - </a:t>
            </a:r>
            <a:r>
              <a:rPr lang="en-US" err="1"/>
              <a:t>AutoRef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48C4A-40F7-1140-E545-F3EECF03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7</a:t>
            </a:fld>
            <a:endParaRPr lang="en-GB"/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186C0B9D-A5A5-2386-24D9-E0C98EF86FF6}"/>
              </a:ext>
            </a:extLst>
          </p:cNvPr>
          <p:cNvGraphicFramePr/>
          <p:nvPr/>
        </p:nvGraphicFramePr>
        <p:xfrm>
          <a:off x="0" y="1130812"/>
          <a:ext cx="4316361" cy="2881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87E96E42-AA11-5FD7-47C8-71A83B990C4D}"/>
              </a:ext>
            </a:extLst>
          </p:cNvPr>
          <p:cNvGraphicFramePr/>
          <p:nvPr/>
        </p:nvGraphicFramePr>
        <p:xfrm>
          <a:off x="4635500" y="1130812"/>
          <a:ext cx="4316361" cy="2881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6" name="Graphic 35" descr="Arrow Right with solid fill">
            <a:extLst>
              <a:ext uri="{FF2B5EF4-FFF2-40B4-BE49-F238E27FC236}">
                <a16:creationId xmlns:a16="http://schemas.microsoft.com/office/drawing/2014/main" id="{EA0AE906-56E2-9990-AEC7-8F7161CEFA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6361" y="2114550"/>
            <a:ext cx="914400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7F7AA9-4707-3478-806D-D2EB73A0FA55}"/>
              </a:ext>
            </a:extLst>
          </p:cNvPr>
          <p:cNvSpPr/>
          <p:nvPr/>
        </p:nvSpPr>
        <p:spPr>
          <a:xfrm>
            <a:off x="0" y="218723"/>
            <a:ext cx="9144000" cy="477095"/>
          </a:xfrm>
          <a:prstGeom prst="rect">
            <a:avLst/>
          </a:prstGeom>
          <a:solidFill>
            <a:srgbClr val="C81919"/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F31F00FF-0FB8-5DF0-C55C-5E3C8B881371}"/>
              </a:ext>
            </a:extLst>
          </p:cNvPr>
          <p:cNvSpPr txBox="1">
            <a:spLocks/>
          </p:cNvSpPr>
          <p:nvPr/>
        </p:nvSpPr>
        <p:spPr>
          <a:xfrm>
            <a:off x="0" y="289393"/>
            <a:ext cx="9144000" cy="4317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solidFill>
                  <a:schemeClr val="bg1"/>
                </a:solidFill>
              </a:rPr>
              <a:t>Analysis Methods overview</a:t>
            </a:r>
          </a:p>
        </p:txBody>
      </p:sp>
    </p:spTree>
    <p:extLst>
      <p:ext uri="{BB962C8B-B14F-4D97-AF65-F5344CB8AC3E}">
        <p14:creationId xmlns:p14="http://schemas.microsoft.com/office/powerpoint/2010/main" val="961486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6DF1C89-BB43-FEC2-02E7-2B0270CFA7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14335"/>
              </p:ext>
            </p:extLst>
          </p:nvPr>
        </p:nvGraphicFramePr>
        <p:xfrm>
          <a:off x="754855" y="1087121"/>
          <a:ext cx="7558089" cy="26416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03732">
                  <a:extLst>
                    <a:ext uri="{9D8B030D-6E8A-4147-A177-3AD203B41FA5}">
                      <a16:colId xmlns:a16="http://schemas.microsoft.com/office/drawing/2014/main" val="3033928711"/>
                    </a:ext>
                  </a:extLst>
                </a:gridCol>
                <a:gridCol w="1329018">
                  <a:extLst>
                    <a:ext uri="{9D8B030D-6E8A-4147-A177-3AD203B41FA5}">
                      <a16:colId xmlns:a16="http://schemas.microsoft.com/office/drawing/2014/main" val="3940894491"/>
                    </a:ext>
                  </a:extLst>
                </a:gridCol>
                <a:gridCol w="1329018">
                  <a:extLst>
                    <a:ext uri="{9D8B030D-6E8A-4147-A177-3AD203B41FA5}">
                      <a16:colId xmlns:a16="http://schemas.microsoft.com/office/drawing/2014/main" val="2195040604"/>
                    </a:ext>
                  </a:extLst>
                </a:gridCol>
                <a:gridCol w="1329018">
                  <a:extLst>
                    <a:ext uri="{9D8B030D-6E8A-4147-A177-3AD203B41FA5}">
                      <a16:colId xmlns:a16="http://schemas.microsoft.com/office/drawing/2014/main" val="4067518483"/>
                    </a:ext>
                  </a:extLst>
                </a:gridCol>
                <a:gridCol w="1329018">
                  <a:extLst>
                    <a:ext uri="{9D8B030D-6E8A-4147-A177-3AD203B41FA5}">
                      <a16:colId xmlns:a16="http://schemas.microsoft.com/office/drawing/2014/main" val="3903676648"/>
                    </a:ext>
                  </a:extLst>
                </a:gridCol>
                <a:gridCol w="738285">
                  <a:extLst>
                    <a:ext uri="{9D8B030D-6E8A-4147-A177-3AD203B41FA5}">
                      <a16:colId xmlns:a16="http://schemas.microsoft.com/office/drawing/2014/main" val="311658827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endParaRPr lang="LID4096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Adequate</a:t>
                      </a:r>
                    </a:p>
                    <a:p>
                      <a:pPr algn="ctr"/>
                      <a:r>
                        <a:rPr lang="en-US" sz="1600"/>
                        <a:t>(50%)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Producibility</a:t>
                      </a:r>
                    </a:p>
                    <a:p>
                      <a:pPr algn="ctr"/>
                      <a:r>
                        <a:rPr lang="en-US" sz="1600"/>
                        <a:t>(25%)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Transparency</a:t>
                      </a:r>
                    </a:p>
                    <a:p>
                      <a:pPr algn="ctr"/>
                      <a:r>
                        <a:rPr lang="en-US" sz="1600"/>
                        <a:t>(15%)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Simplicity</a:t>
                      </a:r>
                    </a:p>
                    <a:p>
                      <a:pPr algn="ctr"/>
                      <a:r>
                        <a:rPr lang="en-US" sz="1600"/>
                        <a:t>(10%)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Score</a:t>
                      </a:r>
                      <a:endParaRPr lang="LID4096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11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Vision-based</a:t>
                      </a:r>
                      <a:endParaRPr lang="LID4096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249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Sound-based</a:t>
                      </a:r>
                      <a:endParaRPr lang="LID4096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0.9</a:t>
                      </a:r>
                      <a:endParaRPr lang="LID4096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6913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Thermal-based</a:t>
                      </a:r>
                      <a:endParaRPr lang="LID4096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0.8</a:t>
                      </a:r>
                      <a:endParaRPr lang="LID4096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886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Force-based</a:t>
                      </a:r>
                      <a:endParaRPr lang="LID4096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1.65</a:t>
                      </a:r>
                      <a:endParaRPr lang="LID4096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64897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n-US" sz="1600"/>
                        <a:t>Radio waves-based</a:t>
                      </a:r>
                      <a:endParaRPr lang="LID4096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3.7</a:t>
                      </a:r>
                      <a:endParaRPr lang="LID4096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6665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047370C-69F5-CD3F-631A-45F80630126A}"/>
              </a:ext>
            </a:extLst>
          </p:cNvPr>
          <p:cNvSpPr txBox="1"/>
          <p:nvPr/>
        </p:nvSpPr>
        <p:spPr>
          <a:xfrm>
            <a:off x="754855" y="376771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83">
              <a:defRPr/>
            </a:pPr>
            <a:r>
              <a:rPr lang="en-US" sz="1600">
                <a:solidFill>
                  <a:prstClr val="black"/>
                </a:solidFill>
                <a:latin typeface="Calibri"/>
              </a:rPr>
              <a:t>Min: 0		Max: 5</a:t>
            </a:r>
            <a:endParaRPr lang="en-US" sz="160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3C242A-132B-2556-F309-847D8F3776F0}"/>
              </a:ext>
            </a:extLst>
          </p:cNvPr>
          <p:cNvSpPr/>
          <p:nvPr/>
        </p:nvSpPr>
        <p:spPr>
          <a:xfrm>
            <a:off x="0" y="231423"/>
            <a:ext cx="9144000" cy="477095"/>
          </a:xfrm>
          <a:prstGeom prst="rect">
            <a:avLst/>
          </a:prstGeom>
          <a:solidFill>
            <a:srgbClr val="C81919"/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>
                <a:latin typeface="+mj-lt"/>
              </a:rPr>
              <a:t>Decision For Sensor Type</a:t>
            </a:r>
            <a:endParaRPr lang="en-NL" sz="2700" b="1">
              <a:latin typeface="+mj-lt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2D74D5A-B499-8BF0-8746-A0515D0AD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0795" y="4475786"/>
            <a:ext cx="6831805" cy="576000"/>
          </a:xfrm>
        </p:spPr>
        <p:txBody>
          <a:bodyPr/>
          <a:lstStyle/>
          <a:p>
            <a:r>
              <a:rPr lang="en-US"/>
              <a:t>Stakeholders Meeting MSD project - </a:t>
            </a:r>
            <a:r>
              <a:rPr lang="en-US" err="1"/>
              <a:t>AutoRef</a:t>
            </a:r>
            <a:endParaRPr lang="en-GB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4F31A17-DFB1-4132-5599-C33CDB22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3" y="4474822"/>
            <a:ext cx="1114424" cy="572286"/>
          </a:xfrm>
        </p:spPr>
        <p:txBody>
          <a:bodyPr/>
          <a:lstStyle/>
          <a:p>
            <a:fld id="{C194BDB0-F4EA-4DD6-8281-CCE2440D0CE0}" type="slidenum">
              <a:rPr lang="en-GB" smtClean="0"/>
              <a:t>8</a:t>
            </a:fld>
            <a:endParaRPr lang="en-GB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9575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65AAA-9660-9C8E-599C-219745252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C3465BD-B15B-40E5-A23E-B81A7DD50F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8564618"/>
              </p:ext>
            </p:extLst>
          </p:nvPr>
        </p:nvGraphicFramePr>
        <p:xfrm>
          <a:off x="754855" y="1087121"/>
          <a:ext cx="8020844" cy="267097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95800">
                  <a:extLst>
                    <a:ext uri="{9D8B030D-6E8A-4147-A177-3AD203B41FA5}">
                      <a16:colId xmlns:a16="http://schemas.microsoft.com/office/drawing/2014/main" val="3033928711"/>
                    </a:ext>
                  </a:extLst>
                </a:gridCol>
                <a:gridCol w="1410389">
                  <a:extLst>
                    <a:ext uri="{9D8B030D-6E8A-4147-A177-3AD203B41FA5}">
                      <a16:colId xmlns:a16="http://schemas.microsoft.com/office/drawing/2014/main" val="3940894491"/>
                    </a:ext>
                  </a:extLst>
                </a:gridCol>
                <a:gridCol w="1410389">
                  <a:extLst>
                    <a:ext uri="{9D8B030D-6E8A-4147-A177-3AD203B41FA5}">
                      <a16:colId xmlns:a16="http://schemas.microsoft.com/office/drawing/2014/main" val="2195040604"/>
                    </a:ext>
                  </a:extLst>
                </a:gridCol>
                <a:gridCol w="1410389">
                  <a:extLst>
                    <a:ext uri="{9D8B030D-6E8A-4147-A177-3AD203B41FA5}">
                      <a16:colId xmlns:a16="http://schemas.microsoft.com/office/drawing/2014/main" val="4067518483"/>
                    </a:ext>
                  </a:extLst>
                </a:gridCol>
                <a:gridCol w="1410389">
                  <a:extLst>
                    <a:ext uri="{9D8B030D-6E8A-4147-A177-3AD203B41FA5}">
                      <a16:colId xmlns:a16="http://schemas.microsoft.com/office/drawing/2014/main" val="3903676648"/>
                    </a:ext>
                  </a:extLst>
                </a:gridCol>
                <a:gridCol w="783488">
                  <a:extLst>
                    <a:ext uri="{9D8B030D-6E8A-4147-A177-3AD203B41FA5}">
                      <a16:colId xmlns:a16="http://schemas.microsoft.com/office/drawing/2014/main" val="3116588272"/>
                    </a:ext>
                  </a:extLst>
                </a:gridCol>
              </a:tblGrid>
              <a:tr h="585559">
                <a:tc>
                  <a:txBody>
                    <a:bodyPr/>
                    <a:lstStyle/>
                    <a:p>
                      <a:endParaRPr lang="LID4096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Accuracy</a:t>
                      </a:r>
                    </a:p>
                    <a:p>
                      <a:pPr algn="ctr"/>
                      <a:r>
                        <a:rPr lang="en-US" sz="1600"/>
                        <a:t>(50%)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Producibility</a:t>
                      </a:r>
                    </a:p>
                    <a:p>
                      <a:pPr algn="ctr"/>
                      <a:r>
                        <a:rPr lang="en-US" sz="1600"/>
                        <a:t>(25%)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Robustness</a:t>
                      </a:r>
                    </a:p>
                    <a:p>
                      <a:pPr algn="ctr"/>
                      <a:r>
                        <a:rPr lang="en-US" sz="1600"/>
                        <a:t>(15%)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Affordable</a:t>
                      </a:r>
                    </a:p>
                    <a:p>
                      <a:pPr algn="ctr"/>
                      <a:r>
                        <a:rPr lang="en-US" sz="1600"/>
                        <a:t>(10%)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Score</a:t>
                      </a:r>
                      <a:endParaRPr lang="LID4096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111649"/>
                  </a:ext>
                </a:extLst>
              </a:tr>
              <a:tr h="374963">
                <a:tc>
                  <a:txBody>
                    <a:bodyPr/>
                    <a:lstStyle/>
                    <a:p>
                      <a:r>
                        <a:rPr lang="en-US" sz="1600"/>
                        <a:t>CCTV Cameras</a:t>
                      </a:r>
                      <a:endParaRPr lang="LID4096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2.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r>
                        <a:rPr lang="en-NL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NL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4160249972"/>
                  </a:ext>
                </a:extLst>
              </a:tr>
              <a:tr h="374963">
                <a:tc>
                  <a:txBody>
                    <a:bodyPr/>
                    <a:lstStyle/>
                    <a:p>
                      <a:r>
                        <a:rPr lang="en-US" sz="1600" err="1"/>
                        <a:t>OptiTrack</a:t>
                      </a:r>
                      <a:endParaRPr lang="LID4096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4.55</a:t>
                      </a:r>
                      <a:endParaRPr lang="en-NL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976913914"/>
                  </a:ext>
                </a:extLst>
              </a:tr>
              <a:tr h="374963">
                <a:tc>
                  <a:txBody>
                    <a:bodyPr/>
                    <a:lstStyle/>
                    <a:p>
                      <a:r>
                        <a:rPr lang="en-US" sz="1600"/>
                        <a:t>Vicon</a:t>
                      </a:r>
                      <a:endParaRPr lang="LID4096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3.8</a:t>
                      </a:r>
                      <a:endParaRPr lang="en-NL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3418865326"/>
                  </a:ext>
                </a:extLst>
              </a:tr>
              <a:tr h="374963">
                <a:tc>
                  <a:txBody>
                    <a:bodyPr/>
                    <a:lstStyle/>
                    <a:p>
                      <a:r>
                        <a:rPr lang="en-US" sz="1600" err="1"/>
                        <a:t>ToF</a:t>
                      </a:r>
                      <a:r>
                        <a:rPr lang="en-US" sz="1600"/>
                        <a:t> Cameras</a:t>
                      </a:r>
                      <a:endParaRPr lang="LID4096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3.25</a:t>
                      </a:r>
                      <a:endParaRPr lang="en-NL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556648978"/>
                  </a:ext>
                </a:extLst>
              </a:tr>
              <a:tr h="585559">
                <a:tc>
                  <a:txBody>
                    <a:bodyPr/>
                    <a:lstStyle/>
                    <a:p>
                      <a:r>
                        <a:rPr lang="en-US" sz="1600"/>
                        <a:t>Stereo Cameras</a:t>
                      </a:r>
                      <a:endParaRPr lang="LID4096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endParaRPr lang="LID4096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2.95</a:t>
                      </a:r>
                      <a:endParaRPr lang="en-NL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31446665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565A19-E891-5B6F-7EA6-1009ECF1AB95}"/>
              </a:ext>
            </a:extLst>
          </p:cNvPr>
          <p:cNvSpPr txBox="1"/>
          <p:nvPr/>
        </p:nvSpPr>
        <p:spPr>
          <a:xfrm>
            <a:off x="754855" y="375809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83">
              <a:defRPr/>
            </a:pPr>
            <a:r>
              <a:rPr lang="en-US" sz="1600">
                <a:solidFill>
                  <a:prstClr val="black"/>
                </a:solidFill>
                <a:latin typeface="Calibri"/>
              </a:rPr>
              <a:t>Min: 0		Max: 5</a:t>
            </a:r>
            <a:endParaRPr lang="en-US" sz="160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9ABE26-EC0A-33F2-9C32-BAA1BB78F9B0}"/>
              </a:ext>
            </a:extLst>
          </p:cNvPr>
          <p:cNvSpPr/>
          <p:nvPr/>
        </p:nvSpPr>
        <p:spPr>
          <a:xfrm>
            <a:off x="0" y="231423"/>
            <a:ext cx="9144000" cy="477095"/>
          </a:xfrm>
          <a:prstGeom prst="rect">
            <a:avLst/>
          </a:prstGeom>
          <a:solidFill>
            <a:srgbClr val="C81919"/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>
                <a:latin typeface="+mj-lt"/>
              </a:rPr>
              <a:t>Decision For Vision-Based Sensor Type</a:t>
            </a:r>
            <a:endParaRPr lang="en-NL" sz="2700" b="1">
              <a:latin typeface="+mj-lt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E62BE46-5C3A-28D1-91DD-91CBD05B1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2" y="4475786"/>
            <a:ext cx="1114424" cy="572286"/>
          </a:xfrm>
        </p:spPr>
        <p:txBody>
          <a:bodyPr/>
          <a:lstStyle/>
          <a:p>
            <a:fld id="{C194BDB0-F4EA-4DD6-8281-CCE2440D0CE0}" type="slidenum">
              <a:rPr lang="en-GB" smtClean="0"/>
              <a:t>9</a:t>
            </a:fld>
            <a:endParaRPr lang="en-GB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AF5B31F-07F8-5C9B-6479-D01726DE1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2524" y="4475786"/>
            <a:ext cx="7042149" cy="576000"/>
          </a:xfrm>
        </p:spPr>
        <p:txBody>
          <a:bodyPr/>
          <a:lstStyle/>
          <a:p>
            <a:r>
              <a:rPr lang="en-US"/>
              <a:t>Stakeholders Meeting MSD project - </a:t>
            </a:r>
            <a:r>
              <a:rPr lang="en-US" err="1"/>
              <a:t>AutoRef</a:t>
            </a:r>
            <a:endParaRPr lang="en-GB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279978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TemplafySlideTemplateConfiguration><![CDATA[{"slideVersion":1,"isValidatorEnabled":false,"isLocked":false,"elementsMetadata":[{"type":"shape","elementConfiguration":{"inheritDimensions":"{{InheritDimensions.InheritNone}}","width":"4.91 cm","height":"9.66 cm","image":"{{DataSources.PowerPointInstructions[\"Instructions\"].Image}}","visibility":"{{IfElse(Form.ShowPowerPointInstructions, VisibilityType.Visible, VisibilityType.Hidden)}}","type":"image","disableUpdates":false}}],"slideId":"638351419723532317","enableDocumentContentUpdater":false,"version":"2.0"}]]></TemplafySlideTemplateConfiguration>
</file>

<file path=customXml/item2.xml><?xml version="1.0" encoding="utf-8"?>
<TemplafySlideTemplateConfiguration><![CDATA[{"slideVersion":1,"isValidatorEnabled":false,"isLocked":false,"elementsMetadata":[{"type":"shape","elementConfiguration":{"inheritDimensions":"{{InheritDimensions.InheritNone}}","width":"4.91 cm","height":"9.66 cm","image":"{{DataSources.PowerPointInstructions[\"Instructions\"].Image}}","visibility":"{{IfElse(Form.ShowPowerPointInstructions, VisibilityType.Visible, VisibilityType.Hidden)}}","type":"image","disableUpdates":false}}],"slideId":"638351419723532317","enableDocumentContentUpdater":false,"version":"2.0"}]]></TemplafySlideTemplateConfiguration>
</file>

<file path=customXml/item3.xml><?xml version="1.0" encoding="utf-8"?>
<TemplafySlideFormConfiguration><![CDATA[{"formFields":[{"helpTexts":{},"spacing":{},"shareValue":false,"type":"checkBox","name":"ShowPowerPointInstructions","label":"Show PowerPoint instructions"}],"formDataEntries":[]}]]></TemplafySlideFormConfiguration>
</file>

<file path=customXml/item4.xml><?xml version="1.0" encoding="utf-8"?>
<TemplafySlideFormConfiguration><![CDATA[{"formFields":[{"helpTexts":{},"spacing":{},"shareValue":false,"type":"checkBox","name":"ShowPowerPointInstructions","label":"Show PowerPoint instructions"}],"formDataEntries":[]}]]></TemplafySlideFormConfiguration>
</file>

<file path=customXml/itemProps1.xml><?xml version="1.0" encoding="utf-8"?>
<ds:datastoreItem xmlns:ds="http://schemas.openxmlformats.org/officeDocument/2006/customXml" ds:itemID="{9C78C4BF-E4BF-45F4-935F-B9D71687CD79}">
  <ds:schemaRefs/>
</ds:datastoreItem>
</file>

<file path=customXml/itemProps2.xml><?xml version="1.0" encoding="utf-8"?>
<ds:datastoreItem xmlns:ds="http://schemas.openxmlformats.org/officeDocument/2006/customXml" ds:itemID="{6F5AF66E-9103-4450-8182-02F0B60E7B5D}">
  <ds:schemaRefs/>
</ds:datastoreItem>
</file>

<file path=customXml/itemProps3.xml><?xml version="1.0" encoding="utf-8"?>
<ds:datastoreItem xmlns:ds="http://schemas.openxmlformats.org/officeDocument/2006/customXml" ds:itemID="{FC9D57FA-E8ED-4421-A308-332A342961A6}">
  <ds:schemaRefs/>
</ds:datastoreItem>
</file>

<file path=customXml/itemProps4.xml><?xml version="1.0" encoding="utf-8"?>
<ds:datastoreItem xmlns:ds="http://schemas.openxmlformats.org/officeDocument/2006/customXml" ds:itemID="{CBC0154C-B793-4D87-BDB8-522466469F6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21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Kantoorthema</vt:lpstr>
      <vt:lpstr>Stakeholder meeting- AutoRef</vt:lpstr>
      <vt:lpstr>Agenda</vt:lpstr>
      <vt:lpstr>Planning</vt:lpstr>
      <vt:lpstr>Risks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Ball out of Play</vt:lpstr>
      <vt:lpstr>Ball out of Play</vt:lpstr>
      <vt:lpstr>PowerPoint Presentation</vt:lpstr>
      <vt:lpstr>Initial Results </vt:lpstr>
      <vt:lpstr>Possible Solutions for Last Touch Detection</vt:lpstr>
      <vt:lpstr>Possible Solutions for Last Touch Detection</vt:lpstr>
      <vt:lpstr>Possible Solutions for Last Touch Detection</vt:lpstr>
      <vt:lpstr>Possible Solutions for Last Touch Detection</vt:lpstr>
      <vt:lpstr>Possible Solutions for Last Touch Detection</vt:lpstr>
      <vt:lpstr>Possible Solutions for Last Touch Detection </vt:lpstr>
      <vt:lpstr>Possible Solutions for Last Touch Detection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Swaan, Quinten</dc:creator>
  <cp:revision>1</cp:revision>
  <dcterms:created xsi:type="dcterms:W3CDTF">2024-01-24T09:34:34Z</dcterms:created>
  <dcterms:modified xsi:type="dcterms:W3CDTF">2024-03-08T12:56:31Z</dcterms:modified>
</cp:coreProperties>
</file>